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67" r:id="rId8"/>
    <p:sldMasterId id="2147483879" r:id="rId9"/>
  </p:sldMasterIdLst>
  <p:notesMasterIdLst>
    <p:notesMasterId r:id="rId21"/>
  </p:notesMasterIdLst>
  <p:sldIdLst>
    <p:sldId id="280" r:id="rId10"/>
    <p:sldId id="289" r:id="rId11"/>
    <p:sldId id="257" r:id="rId12"/>
    <p:sldId id="258" r:id="rId13"/>
    <p:sldId id="274" r:id="rId14"/>
    <p:sldId id="260" r:id="rId15"/>
    <p:sldId id="270" r:id="rId16"/>
    <p:sldId id="273" r:id="rId17"/>
    <p:sldId id="292" r:id="rId18"/>
    <p:sldId id="261" r:id="rId19"/>
    <p:sldId id="293" r:id="rId20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8EB"/>
    <a:srgbClr val="6600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705" autoAdjust="0"/>
  </p:normalViewPr>
  <p:slideViewPr>
    <p:cSldViewPr>
      <p:cViewPr varScale="1">
        <p:scale>
          <a:sx n="97" d="100"/>
          <a:sy n="97" d="100"/>
        </p:scale>
        <p:origin x="-3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E5F633-34D9-4752-A39C-DEDB61253316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5E7798-9416-4F70-9786-1FD1F0E6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9ADBD-9A7C-43C9-B650-4A70FD6C6A6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6210-4861-441A-BBCF-916FD46C3B3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0C29-74E1-4E48-98B8-E95DFA88C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88C6-8D57-48AB-9B51-C5D5F649972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B00D-99ED-4B45-9CBB-52604556D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89E8-6729-4282-A995-6BE9A9CA82A3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BFFF-0AA1-4CB0-B534-A14687C7E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84C6167-65F4-4413-B846-BD4EBDBEA1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E0F333-10CC-4F51-B2D5-FA103BB29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A2E835-B969-410D-BAC9-C8AE5CEA7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AB3C4A-F072-4B2A-998F-516883AF0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9EEB5D-FE08-498A-9747-36B4B6B84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3EC2AE-6F29-4F93-ACAA-A2FF5765E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641327-69B7-4EA0-B5BE-D907716F0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517A0A-AF8B-4DAC-B015-8A61153BA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09BC-CBD8-4DC7-899D-6B15A87B4F1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9B7D-6E1A-4BB1-9C9B-A8E050CFC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E7F3F6-6058-4E59-8ADA-7AB230BB9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ECAD79-2086-453D-9649-297F7BCF2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AC747-E9A4-42D7-BD27-74F97D95C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76994F1-2AFC-4A77-8B9E-F9F51041A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E5CED3-8311-475A-BF09-8A5A961E10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9C6484-CFA3-4607-94EF-F60B05C96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E6F32-AEC4-4BF9-8A59-5CC043735A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A778FF-6882-44D7-9930-DA8229EFFB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841AD-60AC-4F12-9FF7-0637D42164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5EBBD9-71D5-4282-93DB-EDF116B0CA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901F-827A-441F-8A35-061E6EE914CB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6E23-577C-4BA2-BC8D-67101E5D2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55A8DC-C72B-478A-ACAF-1FE688C518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51149C-2A19-44C9-A1EB-A61189E7A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676159-3DF9-4685-B6BB-C7D0376402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CE6EAA-5464-4CD0-BCBC-4CAE93EA0C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6D32D1-3692-4954-A0CF-03CAFFDD9E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CA6014D-FCCD-45B2-A00D-FBC5FD1CA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5ED4CA-6785-4744-A1B4-8B989A02AD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DD3DFA-36BA-4DB2-9B50-AEC1256AE8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3A396B-AF11-4758-B8AA-DA0FB868A5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4DE943-EF72-443F-9EF1-4511B6F1CD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33AE-9E86-4606-ACA8-230EDF07627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024D-6CFF-4E50-82E6-12F0944C8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71D4C9-D975-45A2-A388-3F02FD5E9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155B2C-CC49-4DD9-B098-CD29B1DE5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BDD1B-2792-4BB2-AF6C-452AFC7561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1DCDB5-9053-4022-9ED0-062E92296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5F9978-8879-48C2-99EA-E393149E5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99A562-3396-46D7-9671-174F2D10F9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A24F2E-2687-4925-984D-4F4DA3DA7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0E2EA08-0658-4EA8-90D7-8ED4A2F786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952467-FBE3-43B0-A946-1F76163950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1093CE-D4FC-452F-9F9D-632590A990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0B4A-1E07-4A9D-809E-586901E4FA0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6232-C8A2-4906-8A2E-9E428CA60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62DE7F-58DB-4882-99A2-5FAF9A3467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7DCAB2-08D1-49DB-80CB-0FDD277A8D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0E6F66-F4D0-414B-8E74-6FB872C47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55F51C-F794-45AF-BBCD-3B7EFD594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616B85-CC18-4C0C-B5F4-3555B53C94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7B2C61-7D83-4306-BF8A-4E2A6E823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BF0BDE-5F56-44D3-8FCB-D7384627B9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9C2166-07B2-4AF3-A577-0FF278D9CF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B93052-334C-45B5-8E43-9B3BE5011D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A74CCDF8-EE22-4607-B78C-B0E2746284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F48D-190D-4F0E-8187-94796519D04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C30F-CD3B-4CB5-A6DF-A46A4208A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3E7FA6-EA91-4165-A00B-5D25C50BE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EAB467-5E13-463E-96B9-CB1E39652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831653-AC22-4A8A-BAF6-3766A2C7E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7D6D60-607A-47F4-B8FF-2F5D9CD21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4B56C7-A123-41FD-BEFE-154195F3E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26F070-B0FA-4222-8B2F-07A29A9EAA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BAA498-C945-446D-86C4-8D57CB14DB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755E1F7-7789-4926-A2E6-C046645CB9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E35E74-E95D-4F1E-9B29-03C1B9063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D80B00-B34C-4233-A34C-0D310EFAF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352A-0912-4B15-B04F-5EDE7FCDBA1A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EC4D-51D8-48D4-B91B-82E560411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45F009-116F-4884-B45C-532A074C6C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8AC476-E49D-4A15-9512-70DF09525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4F8B06-2634-459A-81EC-320B63717C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EB3D0D-EB20-4D75-8814-96F1391F7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27E65E-FB37-4DEC-8940-43AB5DFB8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171802-4A6D-4E77-9BD5-CF0D73F05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7A8347-C418-4866-989B-AFB2A7A193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BE4700-5209-44E9-834A-9706AE2B3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264A0F-4B00-4347-87CE-F260343C6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1DC1BC6-2B14-495A-92DA-EAC18C508A5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3285964-2DC7-490B-BC36-652FB7125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6017-63EF-486D-94E2-40C016C15DF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FF36-7BB3-4AFE-AF91-0854687FD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B143A2B-66AD-43F0-8BDB-BFEB0EE1E4AC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0AB7193-5671-413D-9492-4FEA6EA76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C2A24FA-9F3D-4AF6-B379-DD7289E80BA0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0B27B55-6EB6-4BAA-9AC3-74A42698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2DF2870-7D65-4555-B5B7-FFD75C596A5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DC4DE66-2037-4307-871E-C6752C3AA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811143C-6A37-493F-859F-094BB4E1205C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290D403-F639-4A0C-AD88-E6F20828A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5FC6CF6-84AF-4465-B8CD-0BF868ED8046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708F0A6-8E9C-41FD-95DB-0137CEC8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2A2EC83-C081-4619-88C6-963AB5CA9CAD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B2C78D0-A00B-419D-A1F6-A1BF0BD8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55D020A-E3AC-46D8-914C-480B1A9BF5C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1B1FA4C-C0AA-42E4-AD1A-2BF2B7DF2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2EA2F51-6042-4472-8676-7BC70A6F1FF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0097A99-7463-4910-99B9-01454649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99D5F75-41F5-4EF6-A0D7-25477266E4AA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07E1581-8515-4318-A45A-9F9C33AEA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E5548764-7317-4D47-9A13-23DCF2292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6DB8-644D-49D6-BF50-07333FD694B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989A-33CC-4B5F-8A26-46CDEE6B9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719697-5346-4391-92BF-14A23FF3C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735CE-D01C-4527-B6E4-DBD78E5986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045B8-EF3A-4F3A-B526-24A18E2E6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0661AA-4A48-44A5-84A0-59690D2D59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95B13-02AC-4331-86BD-640470B58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04A1B1-AAA1-4E6B-B7DA-41CD2C5B89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EA1218D-87C9-4C47-928B-61243B9D7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A043E6-5AF5-4F46-A52C-79B54E1A852C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E3A547-9B6E-4324-A69A-A5F30EFF6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4" r:id="rId2"/>
    <p:sldLayoutId id="2147483973" r:id="rId3"/>
    <p:sldLayoutId id="2147483972" r:id="rId4"/>
    <p:sldLayoutId id="2147483971" r:id="rId5"/>
    <p:sldLayoutId id="2147483970" r:id="rId6"/>
    <p:sldLayoutId id="2147483969" r:id="rId7"/>
    <p:sldLayoutId id="2147483968" r:id="rId8"/>
    <p:sldLayoutId id="2147483967" r:id="rId9"/>
    <p:sldLayoutId id="2147483966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01.06.2015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64026F-7000-43FD-BC86-56CBDB82E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6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01.06.2015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4771A8-620B-41C4-AF23-D5FFC19C05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9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01.06.2015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FF131A-DEA0-40EF-8493-A000ACCE2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2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22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01.06.2015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C39785-B531-4F74-BD8E-13542BB19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5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55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01.06.2015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99BEFB-FE87-462C-9565-721085A06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76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01.06.2015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183886-9138-43AE-ADF5-08D62ED0C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80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CF10E-E58E-4702-8217-74D709E580D2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146F12-4D2B-4831-824E-0B7BE121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933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36BDAFA-2E54-4E7A-B0A2-11736C8625B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F58AD92-25E6-4254-83B0-EF0E03881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jpeg"/><Relationship Id="rId4" Type="http://schemas.openxmlformats.org/officeDocument/2006/relationships/hyperlink" Target="http://adm-promishl-rn.ru/gallery/?SECTION_ID=61&amp;ELEMENT_ID=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238" y="4076700"/>
            <a:ext cx="8715375" cy="16541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Титовского сельского поселения на 2015 год и на период 2016 и 2017 годов</a:t>
            </a:r>
          </a:p>
        </p:txBody>
      </p:sp>
      <p:sp>
        <p:nvSpPr>
          <p:cNvPr id="109570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АДМИНИСТРАЦИЯ ТИТОВСКОГО СЕЛЬСКОГО ПОСЕЛЕНИЯ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5" y="1916832"/>
            <a:ext cx="91440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088" y="620713"/>
            <a:ext cx="7283450" cy="11525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Дорожный фонд Администрации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Титовского сельского поселения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endParaRPr lang="ru-RU" sz="240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9810" name="Object 3"/>
          <p:cNvGraphicFramePr>
            <a:graphicFrameLocks noGrp="1"/>
          </p:cNvGraphicFramePr>
          <p:nvPr>
            <p:ph idx="1"/>
          </p:nvPr>
        </p:nvGraphicFramePr>
        <p:xfrm>
          <a:off x="131763" y="1870075"/>
          <a:ext cx="7508875" cy="4833938"/>
        </p:xfrm>
        <a:graphic>
          <a:graphicData uri="http://schemas.openxmlformats.org/presentationml/2006/ole">
            <p:oleObj spid="_x0000_s119810" name="Диаграмма" r:id="rId3" imgW="7486650" imgH="4819650" progId="Excel.Chart.8">
              <p:embed/>
            </p:oleObj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20051-17CB-44D9-8AF8-999B1A6B7C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pic>
        <p:nvPicPr>
          <p:cNvPr id="134151" name="Picture 7" descr="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6970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6E549-452F-45AA-8E33-CFC11A00E2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pic>
        <p:nvPicPr>
          <p:cNvPr id="120834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pic>
        <p:nvPicPr>
          <p:cNvPr id="120835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0" y="744538"/>
            <a:ext cx="8750300" cy="4165600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>
                <a:solidFill>
                  <a:srgbClr val="FFFFFF"/>
                </a:solidFill>
              </a:rPr>
              <a:t>Контактная информация: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Глава Титовского сельского поселения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Черкашин Владимир Дмитриевич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График работы с 8-30 до 17-30, перерыв с 13-00 до 14-00.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Адрес: 652391, Кемеровская область,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Промышленновский район,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с.</a:t>
            </a:r>
            <a:r>
              <a:rPr lang="en-US" sz="1200">
                <a:solidFill>
                  <a:srgbClr val="FFFFFF"/>
                </a:solidFill>
              </a:rPr>
              <a:t> </a:t>
            </a:r>
            <a:r>
              <a:rPr lang="ru-RU" sz="1200">
                <a:solidFill>
                  <a:srgbClr val="FFFFFF"/>
                </a:solidFill>
              </a:rPr>
              <a:t>Титово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ул.Советская, 57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Телефон (8 38442) 4-21-44, Факс: 4-21-45</a:t>
            </a:r>
          </a:p>
          <a:p>
            <a:pPr algn="ctr"/>
            <a:r>
              <a:rPr lang="ru-RU" sz="1200">
                <a:solidFill>
                  <a:srgbClr val="FFFFFF"/>
                </a:solidFill>
              </a:rPr>
              <a:t>Электронная почта: </a:t>
            </a:r>
            <a:r>
              <a:rPr lang="en-US" sz="1200">
                <a:solidFill>
                  <a:srgbClr val="FFFFFF"/>
                </a:solidFill>
              </a:rPr>
              <a:t>Titovo28@yandex.ru</a:t>
            </a:r>
            <a:endParaRPr lang="ru-RU" sz="1200">
              <a:solidFill>
                <a:srgbClr val="FFFFFF"/>
              </a:solidFill>
              <a:latin typeface="Decorlz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0A5F4-6D20-4588-95B8-F78E71BE4E6B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БЮДЖЕТ НА 2015 ГОД И ПЛАНОВЫЙ ПЕРИОД 2016 И 2017 ГОДОВ </a:t>
            </a:r>
          </a:p>
          <a:p>
            <a:pPr algn="ctr">
              <a:defRPr/>
            </a:pPr>
            <a:r>
              <a:rPr lang="ru-RU" b="1" dirty="0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grp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>
                <a:defRPr/>
              </a:pPr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10596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10606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>
                <a:defRPr/>
              </a:pPr>
              <a:r>
                <a:rPr lang="ru-RU" sz="1400" b="1" dirty="0"/>
                <a:t>эффективности бюджетных расходов, обеспечения адресности </a:t>
              </a:r>
            </a:p>
            <a:p>
              <a:pPr algn="ctr">
                <a:defRPr/>
              </a:pPr>
              <a:r>
                <a:rPr lang="ru-RU" sz="1400" b="1" dirty="0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10597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10604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Соответствие финансовых возможностей Титовского сельского поселения</a:t>
              </a:r>
            </a:p>
            <a:p>
              <a:pPr algn="ctr"/>
              <a:r>
                <a:rPr lang="ru-RU" sz="1400" b="1"/>
                <a:t>ключевым направлениям развития </a:t>
              </a:r>
            </a:p>
          </p:txBody>
        </p:sp>
      </p:grpSp>
      <p:grpSp>
        <p:nvGrpSpPr>
          <p:cNvPr id="11059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10602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10599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10600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Титовского сельского поселения на 2015 год и плановый период 2016 и 2017 годов»</a:t>
            </a:r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idx="4294967295"/>
          </p:nvPr>
        </p:nvGraphicFramePr>
        <p:xfrm>
          <a:off x="595313" y="2349500"/>
          <a:ext cx="8001000" cy="3535363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  <a:gridCol w="1320800"/>
                <a:gridCol w="125253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2917,2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2539,2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2278,9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1650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1719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1487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1267,2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820,2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791,9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2917,2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2539,2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2278,9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61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 charset="0"/>
                <a:cs typeface="Arial Cyr" charset="0"/>
              </a:rPr>
              <a:t>(тыс. рублей)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D0CEB-FB7A-4814-B580-580B68762A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1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-50800" y="2154238"/>
          <a:ext cx="9153525" cy="4724400"/>
        </p:xfrm>
        <a:graphic>
          <a:graphicData uri="http://schemas.openxmlformats.org/presentationml/2006/ole">
            <p:oleObj spid="_x0000_s112641" name="Диаграмма" r:id="rId4" imgW="9134475" imgH="4714875" progId="Excel.Chart.8">
              <p:embed/>
            </p:oleObj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53ABA-0D3E-410A-B7ED-BCFD719C30D2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12644" name="Text Box 19"/>
          <p:cNvSpPr txBox="1">
            <a:spLocks noChangeArrowheads="1"/>
          </p:cNvSpPr>
          <p:nvPr/>
        </p:nvSpPr>
        <p:spPr bwMode="auto">
          <a:xfrm>
            <a:off x="3421063" y="407828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2917,2</a:t>
            </a:r>
          </a:p>
        </p:txBody>
      </p:sp>
      <p:sp>
        <p:nvSpPr>
          <p:cNvPr id="112645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10751,4</a:t>
            </a:r>
          </a:p>
          <a:p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646" name="Text Box 19"/>
          <p:cNvSpPr txBox="1">
            <a:spLocks noChangeArrowheads="1"/>
          </p:cNvSpPr>
          <p:nvPr/>
        </p:nvSpPr>
        <p:spPr bwMode="auto">
          <a:xfrm>
            <a:off x="5003800" y="4260850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2539,2</a:t>
            </a:r>
          </a:p>
        </p:txBody>
      </p:sp>
      <p:sp>
        <p:nvSpPr>
          <p:cNvPr id="112647" name="Text Box 19"/>
          <p:cNvSpPr txBox="1">
            <a:spLocks noChangeArrowheads="1"/>
          </p:cNvSpPr>
          <p:nvPr/>
        </p:nvSpPr>
        <p:spPr bwMode="auto">
          <a:xfrm>
            <a:off x="6588125" y="4445000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2278,9</a:t>
            </a:r>
          </a:p>
        </p:txBody>
      </p:sp>
      <p:sp>
        <p:nvSpPr>
          <p:cNvPr id="112648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Титовского  сельского поселения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93CC9E-69BC-47EF-B322-67BEF769DA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graphicFrame>
        <p:nvGraphicFramePr>
          <p:cNvPr id="114690" name="Object 3"/>
          <p:cNvGraphicFramePr>
            <a:graphicFrameLocks noGrp="1"/>
          </p:cNvGraphicFramePr>
          <p:nvPr>
            <p:ph type="chart" idx="1"/>
          </p:nvPr>
        </p:nvGraphicFramePr>
        <p:xfrm>
          <a:off x="-738188" y="1196975"/>
          <a:ext cx="9882188" cy="5537200"/>
        </p:xfrm>
        <a:graphic>
          <a:graphicData uri="http://schemas.openxmlformats.org/presentationml/2006/ole">
            <p:oleObj spid="_x0000_s114690" name="Диаграмма" r:id="rId3" imgW="9639300" imgH="5400675" progId="Excel.Chart.8">
              <p:embed/>
            </p:oleObj>
          </a:graphicData>
        </a:graphic>
      </p:graphicFrame>
      <p:pic>
        <p:nvPicPr>
          <p:cNvPr id="114691" name="Picture 8" descr="97e02b0b058d46c7fd4f51472672b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Титовского сельского поселения </a:t>
            </a:r>
          </a:p>
        </p:txBody>
      </p:sp>
      <p:sp>
        <p:nvSpPr>
          <p:cNvPr id="115714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 charset="0"/>
                <a:cs typeface="Arial Cyr" charset="0"/>
              </a:rPr>
              <a:t>(тыс. рублей)</a:t>
            </a:r>
          </a:p>
        </p:txBody>
      </p:sp>
      <p:graphicFrame>
        <p:nvGraphicFramePr>
          <p:cNvPr id="115715" name="Object 5"/>
          <p:cNvGraphicFramePr>
            <a:graphicFrameLocks noGrp="1"/>
          </p:cNvGraphicFramePr>
          <p:nvPr>
            <p:ph idx="1"/>
          </p:nvPr>
        </p:nvGraphicFramePr>
        <p:xfrm>
          <a:off x="131763" y="2193925"/>
          <a:ext cx="8118475" cy="4451350"/>
        </p:xfrm>
        <a:graphic>
          <a:graphicData uri="http://schemas.openxmlformats.org/presentationml/2006/ole">
            <p:oleObj spid="_x0000_s115715" name="Диаграмма" r:id="rId3" imgW="8096250" imgH="4438650" progId="Excel.Chart.8">
              <p:embed/>
            </p:oleObj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E6586-5123-42E2-A9C0-D554D47998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Титовского сельского поселения  в 2014-2017 годах</a:t>
            </a:r>
            <a:endParaRPr lang="ru-RU" sz="240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16738" name="Object 3"/>
          <p:cNvGraphicFramePr>
            <a:graphicFrameLocks noGrp="1"/>
          </p:cNvGraphicFramePr>
          <p:nvPr>
            <p:ph idx="1"/>
          </p:nvPr>
        </p:nvGraphicFramePr>
        <p:xfrm>
          <a:off x="182563" y="1604963"/>
          <a:ext cx="9642475" cy="5222875"/>
        </p:xfrm>
        <a:graphic>
          <a:graphicData uri="http://schemas.openxmlformats.org/presentationml/2006/ole">
            <p:oleObj spid="_x0000_s116738" name="Диаграмма" r:id="rId3" imgW="9620250" imgH="5210175" progId="Excel.Chart.8">
              <p:embed/>
            </p:oleObj>
          </a:graphicData>
        </a:graphic>
      </p:graphicFrame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E02DB-53B6-4A28-917E-9DCEB1F504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pic>
        <p:nvPicPr>
          <p:cNvPr id="116740" name="Picture 13" descr="1584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29213"/>
            <a:ext cx="28797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Расходы бюджета Титовского сельского поселения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2014 – 2017 годах, </a:t>
            </a:r>
            <a:r>
              <a:rPr lang="ru-RU" sz="1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48064-8CDE-4E46-B823-058F0EB4C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/>
        </p:nvGraphicFramePr>
        <p:xfrm>
          <a:off x="1331913" y="1628775"/>
          <a:ext cx="6696075" cy="4351338"/>
        </p:xfrm>
        <a:graphic>
          <a:graphicData uri="http://schemas.openxmlformats.org/drawingml/2006/table">
            <a:tbl>
              <a:tblPr/>
              <a:tblGrid>
                <a:gridCol w="2857500"/>
                <a:gridCol w="1100137"/>
                <a:gridCol w="874713"/>
                <a:gridCol w="877887"/>
                <a:gridCol w="985838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10751,4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2539,20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843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Расходы бюджета Титовского сельского поселения </a:t>
            </a:r>
            <a:b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2015 – 2017 годах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8E564-1F9C-48B3-9DF6-00CA5756D7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18924" name="Group 140"/>
          <p:cNvGraphicFramePr>
            <a:graphicFrameLocks noGrp="1"/>
          </p:cNvGraphicFramePr>
          <p:nvPr/>
        </p:nvGraphicFramePr>
        <p:xfrm>
          <a:off x="250825" y="1700213"/>
          <a:ext cx="8713788" cy="4641850"/>
        </p:xfrm>
        <a:graphic>
          <a:graphicData uri="http://schemas.openxmlformats.org/drawingml/2006/table">
            <a:tbl>
              <a:tblPr/>
              <a:tblGrid>
                <a:gridCol w="5484813"/>
                <a:gridCol w="1200150"/>
                <a:gridCol w="1127125"/>
                <a:gridCol w="9017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«Комплексное обеспечение и  развитие жизнедеятельности Титовского сельского поселения"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"Развитие дорожного хозяйства" муниципальной программы «Комплексное обеспечение и  развитие жизнедеятельности Титовского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"Развитие физической культуры и спорта" муниципальной программы «Комплексное обеспечение и  развитие жизнедеятельности Титовского 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"Жилищно-коммунальное хозяйство" муниципальной программы «Комплексное обеспечение и  развитие жизнедеятельности Титовского 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«Обеспечение общественной безопасности» муниципальной программы «Комплексное обеспечение и  развитие жизнедеятельности Титовского 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 «Социальная политика» муниципальной программы «Комплексное обеспечение и  развитие жизнедеятельности Титовского 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"Функционирование органов местного самоуправления"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1367,3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1290,5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, молодежной политики в Титовском сельском поселении"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администрации  Титовского сельского поселения в рамках непрограммного направления деятельности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коммисариаты в рамках непрограмного направления деятельности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Проведение выборов Главы и депутатов Совета народных депутатов Титовского сельского поселения в рамках непрограммного направления деятельности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8864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506</Words>
  <Application>Microsoft Office PowerPoint</Application>
  <PresentationFormat>Экран (4:3)</PresentationFormat>
  <Paragraphs>175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94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17" baseType="lpstr">
      <vt:lpstr>Arial</vt:lpstr>
      <vt:lpstr>Calibri</vt:lpstr>
      <vt:lpstr>Trebuchet MS</vt:lpstr>
      <vt:lpstr>Georgia</vt:lpstr>
      <vt:lpstr>Wingdings 2</vt:lpstr>
      <vt:lpstr>Franklin Gothic Medium</vt:lpstr>
      <vt:lpstr>Franklin Gothic Book</vt:lpstr>
      <vt:lpstr>Wingdings</vt:lpstr>
      <vt:lpstr>Arial Cyr</vt:lpstr>
      <vt:lpstr>Times New Roman</vt:lpstr>
      <vt:lpstr>Decorlz</vt:lpstr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Трек</vt:lpstr>
      <vt:lpstr>Изящная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Диаграмма Microsoft Office Excel</vt:lpstr>
      <vt:lpstr>Слайд 1</vt:lpstr>
      <vt:lpstr>Слайд 2</vt:lpstr>
      <vt:lpstr>Основные параметры решения  «О бюджете Титовского сельского поселения на 2015 год и плановый период 2016 и 2017 годов»</vt:lpstr>
      <vt:lpstr>Слайд 4</vt:lpstr>
      <vt:lpstr>Слайд 5</vt:lpstr>
      <vt:lpstr>Безвозмездные поступления в бюджет Титовского сельского поселения </vt:lpstr>
      <vt:lpstr>Динамика расходов бюджета Титовского сельского поселения  в 2014-2017 годах</vt:lpstr>
      <vt:lpstr>               Расходы бюджета Титовского сельского поселения                             по разделам в 2014 – 2017 годах, тыс.рублей</vt:lpstr>
      <vt:lpstr>              Расходы бюджета Титовского сельского поселения                   в рамках программ в 2015 – 2017 годах, тыс.рублей</vt:lpstr>
      <vt:lpstr>Дорожный фонд Администрации  Титовского сельского поселения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user</cp:lastModifiedBy>
  <cp:revision>289</cp:revision>
  <cp:lastPrinted>2013-11-15T06:31:56Z</cp:lastPrinted>
  <dcterms:created xsi:type="dcterms:W3CDTF">2013-05-13T09:45:35Z</dcterms:created>
  <dcterms:modified xsi:type="dcterms:W3CDTF">2015-06-01T03:38:48Z</dcterms:modified>
</cp:coreProperties>
</file>