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6.xml" ContentType="application/vnd.openxmlformats-officedocument.drawingml.chart+xml"/>
  <Override PartName="/ppt/diagrams/drawing9.xml" ContentType="application/vnd.ms-office.drawingml.diagramDrawing+xml"/>
  <Override PartName="/ppt/diagrams/drawing8.xml" ContentType="application/vnd.ms-office.drawingml.diagramDrawing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6" r:id="rId1"/>
  </p:sldMasterIdLst>
  <p:notesMasterIdLst>
    <p:notesMasterId r:id="rId11"/>
  </p:notesMasterIdLst>
  <p:sldIdLst>
    <p:sldId id="256" r:id="rId2"/>
    <p:sldId id="291" r:id="rId3"/>
    <p:sldId id="308" r:id="rId4"/>
    <p:sldId id="301" r:id="rId5"/>
    <p:sldId id="305" r:id="rId6"/>
    <p:sldId id="307" r:id="rId7"/>
    <p:sldId id="311" r:id="rId8"/>
    <p:sldId id="330" r:id="rId9"/>
    <p:sldId id="331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  <a:srgbClr val="3366FF"/>
    <a:srgbClr val="FFFF66"/>
    <a:srgbClr val="66FF66"/>
    <a:srgbClr val="CC0066"/>
    <a:srgbClr val="00CCFF"/>
    <a:srgbClr val="800080"/>
    <a:srgbClr val="FF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9" autoAdjust="0"/>
    <p:restoredTop sz="88696" autoAdjust="0"/>
  </p:normalViewPr>
  <p:slideViewPr>
    <p:cSldViewPr>
      <p:cViewPr>
        <p:scale>
          <a:sx n="83" d="100"/>
          <a:sy n="83" d="100"/>
        </p:scale>
        <p:origin x="-15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0"/>
      <c:depthPercent val="100"/>
      <c:perspective val="30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2978018372703454E-2"/>
          <c:y val="5.3623273567668397E-2"/>
          <c:w val="0.81382830741488388"/>
          <c:h val="0.7000395641543838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 </a:t>
                    </a:r>
                    <a:r>
                      <a:rPr lang="en-US" smtClean="0"/>
                      <a:t>233,0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 </a:t>
                    </a:r>
                    <a:r>
                      <a:rPr lang="en-US" smtClean="0"/>
                      <a:t>784,0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8 </a:t>
                    </a:r>
                    <a:r>
                      <a:rPr lang="en-US" smtClean="0"/>
                      <a:t>031,0</a:t>
                    </a:r>
                    <a:endParaRPr lang="en-US"/>
                  </a:p>
                </c:rich>
              </c:tx>
              <c:showVal val="1"/>
            </c:dLbl>
            <c:spPr>
              <a:noFill/>
              <a:ln w="25394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7233</c:v>
                </c:pt>
                <c:pt idx="1">
                  <c:v>7784</c:v>
                </c:pt>
                <c:pt idx="2">
                  <c:v>8031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6.4774715660542465E-4"/>
                  <c:y val="2.754259140833821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257,0</a:t>
                    </a:r>
                    <a:endParaRPr lang="en-US" dirty="0"/>
                  </a:p>
                </c:rich>
              </c:tx>
              <c:spPr>
                <a:noFill/>
                <a:ln w="25394">
                  <a:noFill/>
                </a:ln>
              </c:spPr>
              <c:showVal val="1"/>
            </c:dLbl>
            <c:dLbl>
              <c:idx val="1"/>
              <c:layout>
                <c:manualLayout>
                  <c:x val="4.6447944006999652E-3"/>
                  <c:y val="2.726115362966326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257,0</a:t>
                    </a:r>
                    <a:endParaRPr lang="en-US" dirty="0"/>
                  </a:p>
                </c:rich>
              </c:tx>
              <c:spPr>
                <a:noFill/>
                <a:ln w="25394">
                  <a:noFill/>
                </a:ln>
              </c:spPr>
              <c:showVal val="1"/>
            </c:dLbl>
            <c:dLbl>
              <c:idx val="2"/>
              <c:layout>
                <c:manualLayout>
                  <c:x val="7.0131233595800545E-3"/>
                  <c:y val="2.666051973158800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257,0</a:t>
                    </a:r>
                    <a:endParaRPr lang="en-US" dirty="0"/>
                  </a:p>
                </c:rich>
              </c:tx>
              <c:spPr>
                <a:noFill/>
                <a:ln w="25394">
                  <a:noFill/>
                </a:ln>
              </c:spPr>
              <c:showVal val="1"/>
            </c:dLbl>
            <c:dLbl>
              <c:idx val="3"/>
              <c:layout>
                <c:manualLayout>
                  <c:x val="1.4575974570318641E-3"/>
                  <c:y val="0.17190424692615044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1.8948766941414261E-2"/>
                  <c:y val="8.2603339432046244E-2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noFill/>
              <a:ln w="25394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257</c:v>
                </c:pt>
                <c:pt idx="1">
                  <c:v>257</c:v>
                </c:pt>
                <c:pt idx="2">
                  <c:v>257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9.7224409448818973E-3"/>
                  <c:y val="1.4035051528162937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1457.9</c:v>
                </c:pt>
                <c:pt idx="1">
                  <c:v>1305.9000000000001</c:v>
                </c:pt>
                <c:pt idx="2">
                  <c:v>1314.8</c:v>
                </c:pt>
              </c:numCache>
            </c:numRef>
          </c:val>
        </c:ser>
        <c:shape val="box"/>
        <c:axId val="84036224"/>
        <c:axId val="84074880"/>
        <c:axId val="0"/>
      </c:bar3DChart>
      <c:catAx>
        <c:axId val="84036224"/>
        <c:scaling>
          <c:orientation val="minMax"/>
        </c:scaling>
        <c:axPos val="b"/>
        <c:numFmt formatCode="General" sourceLinked="1"/>
        <c:tickLblPos val="nextTo"/>
        <c:crossAx val="84074880"/>
        <c:crosses val="autoZero"/>
        <c:auto val="1"/>
        <c:lblAlgn val="ctr"/>
        <c:lblOffset val="100"/>
      </c:catAx>
      <c:valAx>
        <c:axId val="84074880"/>
        <c:scaling>
          <c:orientation val="minMax"/>
        </c:scaling>
        <c:delete val="1"/>
        <c:axPos val="l"/>
        <c:majorGridlines/>
        <c:numFmt formatCode="#,##0.00" sourceLinked="1"/>
        <c:tickLblPos val="nextTo"/>
        <c:crossAx val="84036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86745406824142"/>
          <c:y val="0.40894088038452381"/>
          <c:w val="0.22713254593175852"/>
          <c:h val="0.30111429468156281"/>
        </c:manualLayout>
      </c:layout>
      <c:spPr>
        <a:noFill/>
        <a:ln w="25394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3246867938460435"/>
          <c:y val="4.885448173418689E-2"/>
          <c:w val="0.85675587258887576"/>
          <c:h val="0.841213831455513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598D9">
                <a:lumMod val="75000"/>
              </a:srgbClr>
            </a:solidFill>
          </c:spPr>
          <c:dLbls>
            <c:dLbl>
              <c:idx val="0"/>
              <c:layout>
                <c:manualLayout>
                  <c:x val="6.157398872299033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7490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8041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8288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2559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7490</c:v>
                </c:pt>
                <c:pt idx="1">
                  <c:v>8041</c:v>
                </c:pt>
                <c:pt idx="2">
                  <c:v>8288</c:v>
                </c:pt>
              </c:numCache>
            </c:numRef>
          </c:val>
        </c:ser>
        <c:shape val="box"/>
        <c:axId val="79360768"/>
        <c:axId val="79362304"/>
        <c:axId val="0"/>
      </c:bar3DChart>
      <c:catAx>
        <c:axId val="79360768"/>
        <c:scaling>
          <c:orientation val="minMax"/>
        </c:scaling>
        <c:axPos val="b"/>
        <c:numFmt formatCode="General" sourceLinked="1"/>
        <c:tickLblPos val="nextTo"/>
        <c:crossAx val="79362304"/>
        <c:crosses val="autoZero"/>
        <c:auto val="1"/>
        <c:lblAlgn val="ctr"/>
        <c:lblOffset val="100"/>
      </c:catAx>
      <c:valAx>
        <c:axId val="79362304"/>
        <c:scaling>
          <c:orientation val="minMax"/>
        </c:scaling>
        <c:axPos val="l"/>
        <c:majorGridlines/>
        <c:numFmt formatCode="General" sourceLinked="1"/>
        <c:tickLblPos val="nextTo"/>
        <c:crossAx val="79360768"/>
        <c:crosses val="autoZero"/>
        <c:crossBetween val="between"/>
      </c:valAx>
    </c:plotArea>
    <c:plotVisOnly val="1"/>
    <c:dispBlanksAs val="gap"/>
  </c:chart>
  <c:spPr>
    <a:noFill/>
    <a:ln>
      <a:noFill/>
    </a:ln>
  </c:spPr>
  <c:txPr>
    <a:bodyPr/>
    <a:lstStyle/>
    <a:p>
      <a:pPr>
        <a:defRPr sz="2303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rotX val="30"/>
      <c:perspective val="30"/>
    </c:view3D>
    <c:plotArea>
      <c:layout/>
      <c:pie3DChart>
        <c:varyColors val="1"/>
      </c:pie3DChart>
      <c:spPr>
        <a:noFill/>
        <a:ln w="2538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400" b="0" i="0" baseline="0" dirty="0" smtClean="0">
                <a:solidFill>
                  <a:schemeClr val="bg1"/>
                </a:solidFill>
                <a:latin typeface="Constantia" pitchFamily="18" charset="0"/>
              </a:rPr>
              <a:t>Динамика РАСХОДОВ тыс.рублей</a:t>
            </a:r>
          </a:p>
          <a:p>
            <a:pPr>
              <a:defRPr/>
            </a:pPr>
            <a:endParaRPr lang="ru-RU" dirty="0"/>
          </a:p>
        </c:rich>
      </c:tx>
      <c:layout/>
      <c:spPr>
        <a:solidFill>
          <a:schemeClr val="accent2">
            <a:lumMod val="75000"/>
          </a:schemeClr>
        </a:solidFill>
        <a:ln w="25411">
          <a:noFill/>
        </a:ln>
      </c:spPr>
    </c:title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1.3683824402652688E-2"/>
                  <c:y val="-2.8306182714952111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5.321487267698196E-2"/>
                  <c:y val="-3.048358138533304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5.0174022809726132E-2"/>
                  <c:y val="-5.0906061523176914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3.3449348539817597E-2"/>
                  <c:y val="-5.4434966759523709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1.0642974535396562E-2"/>
                  <c:y val="-3.266098005571400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noFill/>
              <a:ln w="25411">
                <a:noFill/>
              </a:ln>
            </c:sp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8944.9</c:v>
                </c:pt>
                <c:pt idx="1">
                  <c:v>9346.9</c:v>
                </c:pt>
                <c:pt idx="2">
                  <c:v>9602.799999999992</c:v>
                </c:pt>
              </c:numCache>
            </c:numRef>
          </c:val>
        </c:ser>
        <c:shape val="cylinder"/>
        <c:axId val="104769408"/>
        <c:axId val="104770944"/>
        <c:axId val="0"/>
      </c:bar3DChart>
      <c:catAx>
        <c:axId val="104769408"/>
        <c:scaling>
          <c:orientation val="minMax"/>
        </c:scaling>
        <c:axPos val="b"/>
        <c:numFmt formatCode="General" sourceLinked="1"/>
        <c:tickLblPos val="nextTo"/>
        <c:crossAx val="104770944"/>
        <c:crosses val="autoZero"/>
        <c:auto val="1"/>
        <c:lblAlgn val="ctr"/>
        <c:lblOffset val="100"/>
      </c:catAx>
      <c:valAx>
        <c:axId val="104770944"/>
        <c:scaling>
          <c:orientation val="minMax"/>
        </c:scaling>
        <c:axPos val="l"/>
        <c:majorGridlines/>
        <c:numFmt formatCode="General" sourceLinked="1"/>
        <c:tickLblPos val="nextTo"/>
        <c:crossAx val="104769408"/>
        <c:crosses val="autoZero"/>
        <c:crossBetween val="between"/>
      </c:valAx>
      <c:spPr>
        <a:noFill/>
        <a:ln w="2541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2.5935634522993509E-2"/>
          <c:w val="0.66132622484689463"/>
          <c:h val="0.91384070469134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 w="25402"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Разд.01 Общегосударственные вопросы </c:v>
                </c:pt>
                <c:pt idx="1">
                  <c:v>Разд.02 Национальная оборона</c:v>
                </c:pt>
                <c:pt idx="2">
                  <c:v>Разд.03 Национальная безопасность и правоохранительная деятельность </c:v>
                </c:pt>
                <c:pt idx="3">
                  <c:v>Разд.04 Национальная экономика </c:v>
                </c:pt>
                <c:pt idx="4">
                  <c:v>Разд.05 Благоустройство  </c:v>
                </c:pt>
                <c:pt idx="5">
                  <c:v>Разд.10 Социальная политика </c:v>
                </c:pt>
                <c:pt idx="6">
                  <c:v>Разд.11 Физическая культура и спорт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4066.3</c:v>
                </c:pt>
                <c:pt idx="1">
                  <c:v>302.5</c:v>
                </c:pt>
                <c:pt idx="2">
                  <c:v>20</c:v>
                </c:pt>
                <c:pt idx="3">
                  <c:v>2085.8000000000002</c:v>
                </c:pt>
                <c:pt idx="4">
                  <c:v>2180.3000000000002</c:v>
                </c:pt>
                <c:pt idx="5">
                  <c:v>240</c:v>
                </c:pt>
                <c:pt idx="6">
                  <c:v>50</c:v>
                </c:pt>
              </c:numCache>
            </c:numRef>
          </c:val>
        </c:ser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2416666666666654"/>
          <c:y val="1.291989664082688E-3"/>
          <c:w val="0.36500000000000032"/>
          <c:h val="0.96382428940568565"/>
        </c:manualLayout>
      </c:layout>
      <c:spPr>
        <a:noFill/>
        <a:ln w="25402">
          <a:noFill/>
        </a:ln>
      </c:spPr>
      <c:txPr>
        <a:bodyPr/>
        <a:lstStyle/>
        <a:p>
          <a:pPr>
            <a:defRPr sz="800" b="1"/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50"/>
      <c:rotY val="40"/>
      <c:perspective val="60"/>
    </c:view3D>
    <c:sideWall>
      <c:spPr>
        <a:noFill/>
        <a:ln w="25376">
          <a:noFill/>
        </a:ln>
      </c:spPr>
    </c:sideWall>
    <c:backWall>
      <c:spPr>
        <a:noFill/>
        <a:ln w="25376">
          <a:noFill/>
        </a:ln>
      </c:spPr>
    </c:backWall>
    <c:plotArea>
      <c:layout>
        <c:manualLayout>
          <c:layoutTarget val="inner"/>
          <c:xMode val="edge"/>
          <c:yMode val="edge"/>
          <c:x val="0.16204146141259418"/>
          <c:y val="3.9292972537675018E-2"/>
          <c:w val="0.483918723162368"/>
          <c:h val="0.9465850069407244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Резервный фонд администрации Плотниковского сельского поселения </c:v>
                </c:pt>
              </c:strCache>
            </c:strRef>
          </c:tx>
          <c:dLbls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Осуществление первичного воинского учета на территориях, где отсутствуют военные комиссариаты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302,5</a:t>
                    </a:r>
                    <a:endParaRPr lang="en-US" dirty="0"/>
                  </a:p>
                </c:rich>
              </c:tx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smtClean="0"/>
                      <a:t>50</a:t>
                    </a:r>
                    <a:endParaRPr lang="en-US"/>
                  </a:p>
                </c:rich>
              </c:tx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smtClean="0"/>
                      <a:t>50</a:t>
                    </a:r>
                    <a:endParaRPr lang="en-US"/>
                  </a:p>
                </c:rich>
              </c:tx>
            </c:dLbl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302.5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Осуществление муниципального земельного контроля </c:v>
                </c:pt>
              </c:strCache>
            </c:strRef>
          </c:tx>
          <c:dLbls>
            <c:dLbl>
              <c:idx val="0"/>
              <c:layout>
                <c:manualLayout>
                  <c:x val="8.6044628367661115E-3"/>
                  <c:y val="-3.9878153575200442E-2"/>
                </c:manualLayout>
              </c:layout>
              <c:showVal val="1"/>
            </c:dLbl>
            <c:dLbl>
              <c:idx val="1"/>
              <c:layout>
                <c:manualLayout>
                  <c:x val="2.151115709191524E-3"/>
                  <c:y val="-3.7662700598800412E-2"/>
                </c:manualLayout>
              </c:layout>
              <c:showVal val="1"/>
            </c:dLbl>
            <c:dLbl>
              <c:idx val="2"/>
              <c:layout>
                <c:manualLayout>
                  <c:x val="-1.2906694255149086E-2"/>
                  <c:y val="-3.3231794646000276E-2"/>
                </c:manualLayout>
              </c:layout>
              <c:showVal val="1"/>
            </c:dLbl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Утверждение генеральных планов поселения, правил землепользования и застройки, утверждение подготовленной на основе генеральных планов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2018год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Осуществление мер по противодействию коррупции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2018год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0.60000000000000031</c:v>
                </c:pt>
              </c:numCache>
            </c:numRef>
          </c:val>
        </c:ser>
        <c:shape val="cylinder"/>
        <c:axId val="124671872"/>
        <c:axId val="124673408"/>
        <c:axId val="124578880"/>
      </c:bar3DChart>
      <c:catAx>
        <c:axId val="124671872"/>
        <c:scaling>
          <c:orientation val="minMax"/>
        </c:scaling>
        <c:axPos val="b"/>
        <c:numFmt formatCode="General" sourceLinked="1"/>
        <c:tickLblPos val="nextTo"/>
        <c:crossAx val="124673408"/>
        <c:crosses val="autoZero"/>
        <c:auto val="1"/>
        <c:lblAlgn val="ctr"/>
        <c:lblOffset val="100"/>
      </c:catAx>
      <c:valAx>
        <c:axId val="1246734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98"/>
            </a:pPr>
            <a:endParaRPr lang="ru-RU"/>
          </a:p>
        </c:txPr>
        <c:crossAx val="124671872"/>
        <c:crosses val="autoZero"/>
        <c:crossBetween val="between"/>
      </c:valAx>
      <c:serAx>
        <c:axId val="124578880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24673408"/>
        <c:crosses val="autoZero"/>
      </c:serAx>
    </c:plotArea>
    <c:plotVisOnly val="1"/>
    <c:dispBlanksAs val="gap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1147,0</a:t>
          </a:r>
        </a:p>
        <a:p>
          <a:pPr algn="ctr"/>
          <a:r>
            <a:rPr lang="ru-RU" sz="1000" b="1" dirty="0" smtClean="0">
              <a:solidFill>
                <a:schemeClr val="tx1"/>
              </a:solidFill>
            </a:rPr>
            <a:t>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 sz="1000" b="1" dirty="0" smtClean="0">
            <a:solidFill>
              <a:schemeClr val="tx1"/>
            </a:solidFill>
          </a:endParaRPr>
        </a:p>
        <a:p>
          <a:r>
            <a:rPr lang="ru-RU" sz="1000" b="1" dirty="0" smtClean="0">
              <a:solidFill>
                <a:schemeClr val="tx1"/>
              </a:solidFill>
            </a:rPr>
            <a:t>302,5</a:t>
          </a:r>
        </a:p>
        <a:p>
          <a:r>
            <a:rPr lang="ru-RU" sz="1000" b="1" dirty="0" smtClean="0">
              <a:solidFill>
                <a:schemeClr val="tx1"/>
              </a:solidFill>
            </a:rPr>
            <a:t> тыс.руб.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DFE0DAE5-C85E-403A-8E7A-8ED418CDDA4A}">
      <dgm:prSet phldrT="[Текст]"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Иные МБТ</a:t>
          </a:r>
          <a:endParaRPr lang="ru-RU" sz="1400" b="1" dirty="0"/>
        </a:p>
      </dgm:t>
    </dgm:pt>
    <dgm:pt modelId="{70302041-4EAC-4FF5-A981-9A799D6BF41F}" type="parTrans" cxnId="{954239AF-743F-4B5F-8B53-A6FF27D93587}">
      <dgm:prSet/>
      <dgm:spPr/>
      <dgm:t>
        <a:bodyPr/>
        <a:lstStyle/>
        <a:p>
          <a:endParaRPr lang="ru-RU"/>
        </a:p>
      </dgm:t>
    </dgm:pt>
    <dgm:pt modelId="{85F04045-0416-44B4-BFC1-D081C8EE8837}" type="sibTrans" cxnId="{954239AF-743F-4B5F-8B53-A6FF27D93587}">
      <dgm:prSet/>
      <dgm:spPr/>
      <dgm:t>
        <a:bodyPr/>
        <a:lstStyle/>
        <a:p>
          <a:endParaRPr lang="ru-RU"/>
        </a:p>
      </dgm:t>
    </dgm:pt>
    <dgm:pt modelId="{475AEA32-A3B9-4156-B521-140F67180E1B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 sz="1000" b="1" dirty="0" smtClean="0">
            <a:solidFill>
              <a:schemeClr val="tx1"/>
            </a:solidFill>
          </a:endParaRPr>
        </a:p>
        <a:p>
          <a:r>
            <a:rPr lang="ru-RU" sz="1000" b="1" dirty="0" smtClean="0">
              <a:solidFill>
                <a:schemeClr val="tx1"/>
              </a:solidFill>
            </a:rPr>
            <a:t>5,4</a:t>
          </a:r>
        </a:p>
        <a:p>
          <a:r>
            <a:rPr lang="ru-RU" sz="1000" b="1" dirty="0" smtClean="0">
              <a:solidFill>
                <a:schemeClr val="tx1"/>
              </a:solidFill>
            </a:rPr>
            <a:t>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9BCB3ED9-2490-4896-B96C-3A0F4AF50ECA}" type="parTrans" cxnId="{B2B2186F-A3F9-4A47-B314-43C3A1911751}">
      <dgm:prSet/>
      <dgm:spPr/>
      <dgm:t>
        <a:bodyPr/>
        <a:lstStyle/>
        <a:p>
          <a:endParaRPr lang="ru-RU"/>
        </a:p>
      </dgm:t>
    </dgm:pt>
    <dgm:pt modelId="{D092FB49-DDD9-4E58-9561-220FF2D45E6E}" type="sibTrans" cxnId="{B2B2186F-A3F9-4A47-B314-43C3A1911751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3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617AB-2910-4A77-8801-F5396FCEDBC0}" type="pres">
      <dgm:prSet presAssocID="{3D389983-2AED-4D32-B4BF-8F3E200B0CAC}" presName="sp" presStyleCnt="0"/>
      <dgm:spPr/>
    </dgm:pt>
    <dgm:pt modelId="{3C1E24AC-2037-4046-B467-4F55498C4E18}" type="pres">
      <dgm:prSet presAssocID="{475AEA32-A3B9-4156-B521-140F67180E1B}" presName="composite" presStyleCnt="0"/>
      <dgm:spPr/>
    </dgm:pt>
    <dgm:pt modelId="{103C8BA2-7368-435B-BB36-B029A50C32E1}" type="pres">
      <dgm:prSet presAssocID="{475AEA32-A3B9-4156-B521-140F67180E1B}" presName="parentText" presStyleLbl="alignNode1" presStyleIdx="2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9A613-E21B-4ABB-80C1-D00E220DE5D3}" type="pres">
      <dgm:prSet presAssocID="{475AEA32-A3B9-4156-B521-140F67180E1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96E636FE-39F5-433D-A1A6-CD63426F4E6B}" type="presOf" srcId="{59AED373-E38A-4BD4-A631-3D5B3D60AB6F}" destId="{4DE0E3DC-04F3-46E1-BC83-DA96C976BC5F}" srcOrd="0" destOrd="0" presId="urn:microsoft.com/office/officeart/2005/8/layout/chevron2"/>
    <dgm:cxn modelId="{9E5714D2-E4D6-4A12-BF55-3C0E8E52CC2E}" type="presOf" srcId="{475AEA32-A3B9-4156-B521-140F67180E1B}" destId="{103C8BA2-7368-435B-BB36-B029A50C32E1}" srcOrd="0" destOrd="0" presId="urn:microsoft.com/office/officeart/2005/8/layout/chevron2"/>
    <dgm:cxn modelId="{768059D3-DFFC-42FA-9C6B-CD0841944A4E}" type="presOf" srcId="{E6077133-BDE0-42DD-B3C1-F09BB1E594AC}" destId="{749A1EC2-6787-4386-9A04-2D7C9A1F7635}" srcOrd="0" destOrd="0" presId="urn:microsoft.com/office/officeart/2005/8/layout/chevron2"/>
    <dgm:cxn modelId="{54B5DBAC-0659-4BAD-B5BE-210C9932FB39}" type="presOf" srcId="{DFE0DAE5-C85E-403A-8E7A-8ED418CDDA4A}" destId="{2B99A613-E21B-4ABB-80C1-D00E220DE5D3}" srcOrd="0" destOrd="0" presId="urn:microsoft.com/office/officeart/2005/8/layout/chevron2"/>
    <dgm:cxn modelId="{747EAA87-913D-4349-86B0-2E209DC1A10D}" type="presOf" srcId="{07E63CAE-E07F-43B5-8B9A-D5F850D11316}" destId="{4787B8AB-D47E-48D6-BAF8-198779755066}" srcOrd="0" destOrd="0" presId="urn:microsoft.com/office/officeart/2005/8/layout/chevron2"/>
    <dgm:cxn modelId="{B2B2186F-A3F9-4A47-B314-43C3A1911751}" srcId="{083058FB-D7E4-42AC-AC47-EC9D2740D50F}" destId="{475AEA32-A3B9-4156-B521-140F67180E1B}" srcOrd="2" destOrd="0" parTransId="{9BCB3ED9-2490-4896-B96C-3A0F4AF50ECA}" sibTransId="{D092FB49-DDD9-4E58-9561-220FF2D45E6E}"/>
    <dgm:cxn modelId="{7FF44548-1128-40FA-85A6-E1D68BE2B336}" type="presOf" srcId="{083058FB-D7E4-42AC-AC47-EC9D2740D50F}" destId="{76D4EB3A-2C6C-4C02-83C0-C250857A209F}" srcOrd="0" destOrd="0" presId="urn:microsoft.com/office/officeart/2005/8/layout/chevron2"/>
    <dgm:cxn modelId="{09658C4E-BB57-455E-B338-66FBFF668852}" type="presOf" srcId="{F6574D3B-92FB-4DCB-B065-D50275DB829B}" destId="{42ACD664-9300-4249-B2F8-9749D7BED71E}" srcOrd="0" destOrd="0" presId="urn:microsoft.com/office/officeart/2005/8/layout/chevron2"/>
    <dgm:cxn modelId="{954239AF-743F-4B5F-8B53-A6FF27D93587}" srcId="{475AEA32-A3B9-4156-B521-140F67180E1B}" destId="{DFE0DAE5-C85E-403A-8E7A-8ED418CDDA4A}" srcOrd="0" destOrd="0" parTransId="{70302041-4EAC-4FF5-A981-9A799D6BF41F}" sibTransId="{85F04045-0416-44B4-BFC1-D081C8EE8837}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44EF7AA0-3AFE-4622-B192-59D6309EC366}" type="presParOf" srcId="{76D4EB3A-2C6C-4C02-83C0-C250857A209F}" destId="{F20FF4BD-3B95-4BD9-AB03-9DE613AB4E67}" srcOrd="0" destOrd="0" presId="urn:microsoft.com/office/officeart/2005/8/layout/chevron2"/>
    <dgm:cxn modelId="{FC136BC3-2C80-4DFE-9456-3C1B8C33655D}" type="presParOf" srcId="{F20FF4BD-3B95-4BD9-AB03-9DE613AB4E67}" destId="{4787B8AB-D47E-48D6-BAF8-198779755066}" srcOrd="0" destOrd="0" presId="urn:microsoft.com/office/officeart/2005/8/layout/chevron2"/>
    <dgm:cxn modelId="{F752AB9E-1E4B-4DEB-8F7D-22D0F0A7162E}" type="presParOf" srcId="{F20FF4BD-3B95-4BD9-AB03-9DE613AB4E67}" destId="{42ACD664-9300-4249-B2F8-9749D7BED71E}" srcOrd="1" destOrd="0" presId="urn:microsoft.com/office/officeart/2005/8/layout/chevron2"/>
    <dgm:cxn modelId="{2852AE62-507E-49A1-A552-4012A03AD427}" type="presParOf" srcId="{76D4EB3A-2C6C-4C02-83C0-C250857A209F}" destId="{FB3EF289-5C92-44DC-8AD7-16805AC5E1ED}" srcOrd="1" destOrd="0" presId="urn:microsoft.com/office/officeart/2005/8/layout/chevron2"/>
    <dgm:cxn modelId="{023C2B57-3EC4-4D7D-B620-D3CDCE38A970}" type="presParOf" srcId="{76D4EB3A-2C6C-4C02-83C0-C250857A209F}" destId="{B1DB6064-EDC5-4709-B9BF-ECEEDBCBB2E2}" srcOrd="2" destOrd="0" presId="urn:microsoft.com/office/officeart/2005/8/layout/chevron2"/>
    <dgm:cxn modelId="{4CF55135-EB1B-42E5-B5F8-A288F1430E66}" type="presParOf" srcId="{B1DB6064-EDC5-4709-B9BF-ECEEDBCBB2E2}" destId="{749A1EC2-6787-4386-9A04-2D7C9A1F7635}" srcOrd="0" destOrd="0" presId="urn:microsoft.com/office/officeart/2005/8/layout/chevron2"/>
    <dgm:cxn modelId="{BD6196DB-8252-4955-AF4E-716E92E3646B}" type="presParOf" srcId="{B1DB6064-EDC5-4709-B9BF-ECEEDBCBB2E2}" destId="{4DE0E3DC-04F3-46E1-BC83-DA96C976BC5F}" srcOrd="1" destOrd="0" presId="urn:microsoft.com/office/officeart/2005/8/layout/chevron2"/>
    <dgm:cxn modelId="{7CC3F151-4BE5-4053-B8B6-C737ED65F9DB}" type="presParOf" srcId="{76D4EB3A-2C6C-4C02-83C0-C250857A209F}" destId="{C56617AB-2910-4A77-8801-F5396FCEDBC0}" srcOrd="3" destOrd="0" presId="urn:microsoft.com/office/officeart/2005/8/layout/chevron2"/>
    <dgm:cxn modelId="{B050C033-2AF1-4F20-8B15-660B891B231C}" type="presParOf" srcId="{76D4EB3A-2C6C-4C02-83C0-C250857A209F}" destId="{3C1E24AC-2037-4046-B467-4F55498C4E18}" srcOrd="4" destOrd="0" presId="urn:microsoft.com/office/officeart/2005/8/layout/chevron2"/>
    <dgm:cxn modelId="{8A8F7E19-69E1-4E8D-97FC-6158DFB1F7FC}" type="presParOf" srcId="{3C1E24AC-2037-4046-B467-4F55498C4E18}" destId="{103C8BA2-7368-435B-BB36-B029A50C32E1}" srcOrd="0" destOrd="0" presId="urn:microsoft.com/office/officeart/2005/8/layout/chevron2"/>
    <dgm:cxn modelId="{9E7D129A-1B88-44CD-95B7-F043A780935B}" type="presParOf" srcId="{3C1E24AC-2037-4046-B467-4F55498C4E18}" destId="{2B99A613-E21B-4ABB-80C1-D00E220DE5D3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1000,1</a:t>
          </a:r>
        </a:p>
        <a:p>
          <a:pPr algn="ctr"/>
          <a:r>
            <a:rPr lang="ru-RU" sz="1000" b="1" dirty="0" smtClean="0">
              <a:solidFill>
                <a:schemeClr val="tx1"/>
              </a:solidFill>
            </a:rPr>
            <a:t>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305,8 тыс.руб.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2" custScaleX="114454" custLinFactNeighborX="-4909" custLinFactNeighborY="-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2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BA7273-EF57-411E-8E69-5237170304B7}" type="presOf" srcId="{07E63CAE-E07F-43B5-8B9A-D5F850D11316}" destId="{4787B8AB-D47E-48D6-BAF8-198779755066}" srcOrd="0" destOrd="0" presId="urn:microsoft.com/office/officeart/2005/8/layout/chevron2"/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C925B1C9-A013-436A-8A40-100F1C4B1AB1}" type="presOf" srcId="{083058FB-D7E4-42AC-AC47-EC9D2740D50F}" destId="{76D4EB3A-2C6C-4C02-83C0-C250857A209F}" srcOrd="0" destOrd="0" presId="urn:microsoft.com/office/officeart/2005/8/layout/chevron2"/>
    <dgm:cxn modelId="{95DA4BB3-BE26-4AD5-B7BC-2248D8303AF3}" type="presOf" srcId="{E6077133-BDE0-42DD-B3C1-F09BB1E594AC}" destId="{749A1EC2-6787-4386-9A04-2D7C9A1F7635}" srcOrd="0" destOrd="0" presId="urn:microsoft.com/office/officeart/2005/8/layout/chevron2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57B59595-7DE4-4BA0-9C9B-2477183BF141}" type="presOf" srcId="{59AED373-E38A-4BD4-A631-3D5B3D60AB6F}" destId="{4DE0E3DC-04F3-46E1-BC83-DA96C976BC5F}" srcOrd="0" destOrd="0" presId="urn:microsoft.com/office/officeart/2005/8/layout/chevron2"/>
    <dgm:cxn modelId="{6A238ACA-45FC-4B82-8FEC-7EEDD4D728DD}" type="presOf" srcId="{F6574D3B-92FB-4DCB-B065-D50275DB829B}" destId="{42ACD664-9300-4249-B2F8-9749D7BED71E}" srcOrd="0" destOrd="0" presId="urn:microsoft.com/office/officeart/2005/8/layout/chevron2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4AB1D4C8-6E45-4609-8B15-8A9D47B3E5ED}" type="presParOf" srcId="{76D4EB3A-2C6C-4C02-83C0-C250857A209F}" destId="{F20FF4BD-3B95-4BD9-AB03-9DE613AB4E67}" srcOrd="0" destOrd="0" presId="urn:microsoft.com/office/officeart/2005/8/layout/chevron2"/>
    <dgm:cxn modelId="{E371F995-202F-4F8B-BD2A-A2AA63B306CE}" type="presParOf" srcId="{F20FF4BD-3B95-4BD9-AB03-9DE613AB4E67}" destId="{4787B8AB-D47E-48D6-BAF8-198779755066}" srcOrd="0" destOrd="0" presId="urn:microsoft.com/office/officeart/2005/8/layout/chevron2"/>
    <dgm:cxn modelId="{273E761A-0116-40B7-B846-A26A004C115A}" type="presParOf" srcId="{F20FF4BD-3B95-4BD9-AB03-9DE613AB4E67}" destId="{42ACD664-9300-4249-B2F8-9749D7BED71E}" srcOrd="1" destOrd="0" presId="urn:microsoft.com/office/officeart/2005/8/layout/chevron2"/>
    <dgm:cxn modelId="{ABA72E58-1580-4F0E-A833-51CA0CD7D201}" type="presParOf" srcId="{76D4EB3A-2C6C-4C02-83C0-C250857A209F}" destId="{FB3EF289-5C92-44DC-8AD7-16805AC5E1ED}" srcOrd="1" destOrd="0" presId="urn:microsoft.com/office/officeart/2005/8/layout/chevron2"/>
    <dgm:cxn modelId="{EB1BE90C-CCB8-4E63-8885-FDCDE7BE76BD}" type="presParOf" srcId="{76D4EB3A-2C6C-4C02-83C0-C250857A209F}" destId="{B1DB6064-EDC5-4709-B9BF-ECEEDBCBB2E2}" srcOrd="2" destOrd="0" presId="urn:microsoft.com/office/officeart/2005/8/layout/chevron2"/>
    <dgm:cxn modelId="{C06AC961-8ACA-432E-B768-60FF664C7FCC}" type="presParOf" srcId="{B1DB6064-EDC5-4709-B9BF-ECEEDBCBB2E2}" destId="{749A1EC2-6787-4386-9A04-2D7C9A1F7635}" srcOrd="0" destOrd="0" presId="urn:microsoft.com/office/officeart/2005/8/layout/chevron2"/>
    <dgm:cxn modelId="{5C7A80BF-479B-4566-B5AF-3A3BC90B4FD9}" type="presParOf" srcId="{B1DB6064-EDC5-4709-B9BF-ECEEDBCBB2E2}" destId="{4DE0E3DC-04F3-46E1-BC83-DA96C976BC5F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997,8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317,0 тыс.руб.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2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2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C42AB7FB-36A8-4B20-8AE2-A2372AD5B5EE}" type="presOf" srcId="{59AED373-E38A-4BD4-A631-3D5B3D60AB6F}" destId="{4DE0E3DC-04F3-46E1-BC83-DA96C976BC5F}" srcOrd="0" destOrd="0" presId="urn:microsoft.com/office/officeart/2005/8/layout/chevron2"/>
    <dgm:cxn modelId="{CED8F36A-D6CC-4C89-9B8E-380879364432}" type="presOf" srcId="{E6077133-BDE0-42DD-B3C1-F09BB1E594AC}" destId="{749A1EC2-6787-4386-9A04-2D7C9A1F7635}" srcOrd="0" destOrd="0" presId="urn:microsoft.com/office/officeart/2005/8/layout/chevron2"/>
    <dgm:cxn modelId="{01151329-F1E0-445F-85CA-A4D17BD71B21}" type="presOf" srcId="{083058FB-D7E4-42AC-AC47-EC9D2740D50F}" destId="{76D4EB3A-2C6C-4C02-83C0-C250857A209F}" srcOrd="0" destOrd="0" presId="urn:microsoft.com/office/officeart/2005/8/layout/chevron2"/>
    <dgm:cxn modelId="{B68896BE-B8FC-4340-B2D8-BA80427C31FB}" type="presOf" srcId="{07E63CAE-E07F-43B5-8B9A-D5F850D11316}" destId="{4787B8AB-D47E-48D6-BAF8-198779755066}" srcOrd="0" destOrd="0" presId="urn:microsoft.com/office/officeart/2005/8/layout/chevron2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AD3B8635-7A70-46B4-B14A-94308A519810}" type="presOf" srcId="{F6574D3B-92FB-4DCB-B065-D50275DB829B}" destId="{42ACD664-9300-4249-B2F8-9749D7BED71E}" srcOrd="0" destOrd="0" presId="urn:microsoft.com/office/officeart/2005/8/layout/chevron2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D64FE377-4367-49F9-9DF0-E807262D4757}" type="presParOf" srcId="{76D4EB3A-2C6C-4C02-83C0-C250857A209F}" destId="{F20FF4BD-3B95-4BD9-AB03-9DE613AB4E67}" srcOrd="0" destOrd="0" presId="urn:microsoft.com/office/officeart/2005/8/layout/chevron2"/>
    <dgm:cxn modelId="{6380FDD7-F041-4B63-9346-7705468CE3C1}" type="presParOf" srcId="{F20FF4BD-3B95-4BD9-AB03-9DE613AB4E67}" destId="{4787B8AB-D47E-48D6-BAF8-198779755066}" srcOrd="0" destOrd="0" presId="urn:microsoft.com/office/officeart/2005/8/layout/chevron2"/>
    <dgm:cxn modelId="{DB4F9A1C-440E-4628-B742-434646441892}" type="presParOf" srcId="{F20FF4BD-3B95-4BD9-AB03-9DE613AB4E67}" destId="{42ACD664-9300-4249-B2F8-9749D7BED71E}" srcOrd="1" destOrd="0" presId="urn:microsoft.com/office/officeart/2005/8/layout/chevron2"/>
    <dgm:cxn modelId="{B8B82C2C-A150-4C24-802D-C2B964860685}" type="presParOf" srcId="{76D4EB3A-2C6C-4C02-83C0-C250857A209F}" destId="{FB3EF289-5C92-44DC-8AD7-16805AC5E1ED}" srcOrd="1" destOrd="0" presId="urn:microsoft.com/office/officeart/2005/8/layout/chevron2"/>
    <dgm:cxn modelId="{5C8B7C2D-DA63-47A6-A264-A6982FB86DBE}" type="presParOf" srcId="{76D4EB3A-2C6C-4C02-83C0-C250857A209F}" destId="{B1DB6064-EDC5-4709-B9BF-ECEEDBCBB2E2}" srcOrd="2" destOrd="0" presId="urn:microsoft.com/office/officeart/2005/8/layout/chevron2"/>
    <dgm:cxn modelId="{131A3D68-1DC4-470A-9174-78EDBD47040D}" type="presParOf" srcId="{B1DB6064-EDC5-4709-B9BF-ECEEDBCBB2E2}" destId="{749A1EC2-6787-4386-9A04-2D7C9A1F7635}" srcOrd="0" destOrd="0" presId="urn:microsoft.com/office/officeart/2005/8/layout/chevron2"/>
    <dgm:cxn modelId="{61470CF0-C7E3-46DB-94F3-3927EFA51F38}" type="presParOf" srcId="{B1DB6064-EDC5-4709-B9BF-ECEEDBCBB2E2}" destId="{4DE0E3DC-04F3-46E1-BC83-DA96C976BC5F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A38F6D-D28C-473D-BC53-1D9819048BCA}" type="doc">
      <dgm:prSet loTypeId="urn:microsoft.com/office/officeart/2005/8/layout/chevron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CCAA3CC-0267-4386-93D0-DDE95C5C2442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2018</a:t>
          </a:r>
          <a:endParaRPr lang="ru-RU" dirty="0"/>
        </a:p>
      </dgm:t>
    </dgm:pt>
    <dgm:pt modelId="{D1DB04FD-450A-4C02-A3BE-617EE129D3D5}" type="parTrans" cxnId="{8D8E8B01-944D-445A-87BF-C8329ED4144C}">
      <dgm:prSet/>
      <dgm:spPr/>
      <dgm:t>
        <a:bodyPr/>
        <a:lstStyle/>
        <a:p>
          <a:endParaRPr lang="ru-RU"/>
        </a:p>
      </dgm:t>
    </dgm:pt>
    <dgm:pt modelId="{E4D00A3C-BF81-45FD-835A-EF0FD0E8D6AE}" type="sibTrans" cxnId="{8D8E8B01-944D-445A-87BF-C8329ED4144C}">
      <dgm:prSet/>
      <dgm:spPr/>
      <dgm:t>
        <a:bodyPr/>
        <a:lstStyle/>
        <a:p>
          <a:endParaRPr lang="ru-RU"/>
        </a:p>
      </dgm:t>
    </dgm:pt>
    <dgm:pt modelId="{E551115F-79FA-4915-87B8-15020AC59688}">
      <dgm:prSet phldrT="[Текст]"/>
      <dgm:spPr/>
      <dgm:t>
        <a:bodyPr/>
        <a:lstStyle/>
        <a:p>
          <a:r>
            <a:rPr lang="ru-RU" dirty="0" smtClean="0"/>
            <a:t>Подпрограмма «Обеспечение первичных мер пожарной безопасности и защите населения и территории от чрезвычайных ситуаций природного и техногенного характера»  20,0 тыс.руб.</a:t>
          </a:r>
          <a:endParaRPr lang="ru-RU" dirty="0"/>
        </a:p>
      </dgm:t>
    </dgm:pt>
    <dgm:pt modelId="{C59045FF-98DF-420F-A3FF-BA5123E6EF9F}" type="parTrans" cxnId="{A152A888-961B-4BC3-8254-28D63D29F985}">
      <dgm:prSet/>
      <dgm:spPr/>
      <dgm:t>
        <a:bodyPr/>
        <a:lstStyle/>
        <a:p>
          <a:endParaRPr lang="ru-RU"/>
        </a:p>
      </dgm:t>
    </dgm:pt>
    <dgm:pt modelId="{7FB68471-01E8-4130-8E8F-EC9BDEF71878}" type="sibTrans" cxnId="{A152A888-961B-4BC3-8254-28D63D29F985}">
      <dgm:prSet/>
      <dgm:spPr/>
      <dgm:t>
        <a:bodyPr/>
        <a:lstStyle/>
        <a:p>
          <a:endParaRPr lang="ru-RU"/>
        </a:p>
      </dgm:t>
    </dgm:pt>
    <dgm:pt modelId="{28F8ACFE-A306-4B20-8BF2-0553EDA56E29}">
      <dgm:prSet phldrT="[Текст]"/>
      <dgm:spPr/>
      <dgm:t>
        <a:bodyPr/>
        <a:lstStyle/>
        <a:p>
          <a:r>
            <a:rPr lang="ru-RU" dirty="0" smtClean="0"/>
            <a:t>Подпрограмма «Благоустройство»  2180,3 тыс. руб.</a:t>
          </a:r>
          <a:endParaRPr lang="ru-RU" dirty="0"/>
        </a:p>
      </dgm:t>
    </dgm:pt>
    <dgm:pt modelId="{E6D6D7E0-DD06-489A-B5A4-716CE4662435}" type="parTrans" cxnId="{3A6A8F81-B7F7-4123-8532-2A3E1AAF5123}">
      <dgm:prSet/>
      <dgm:spPr/>
      <dgm:t>
        <a:bodyPr/>
        <a:lstStyle/>
        <a:p>
          <a:endParaRPr lang="ru-RU"/>
        </a:p>
      </dgm:t>
    </dgm:pt>
    <dgm:pt modelId="{30166E41-BB2C-4E5F-BE50-6972C9AABD06}" type="sibTrans" cxnId="{3A6A8F81-B7F7-4123-8532-2A3E1AAF5123}">
      <dgm:prSet/>
      <dgm:spPr/>
      <dgm:t>
        <a:bodyPr/>
        <a:lstStyle/>
        <a:p>
          <a:endParaRPr lang="ru-RU"/>
        </a:p>
      </dgm:t>
    </dgm:pt>
    <dgm:pt modelId="{89C3DFE3-67CC-4BE5-9F9D-EA7FDB22EE3F}">
      <dgm:prSet phldrT="[Текст]"/>
      <dgm:spPr/>
      <dgm:t>
        <a:bodyPr/>
        <a:lstStyle/>
        <a:p>
          <a:r>
            <a:rPr lang="ru-RU" dirty="0" smtClean="0"/>
            <a:t>2019</a:t>
          </a:r>
          <a:endParaRPr lang="ru-RU" dirty="0"/>
        </a:p>
      </dgm:t>
    </dgm:pt>
    <dgm:pt modelId="{ED67686B-4A08-4C51-BB20-6472BC2215F7}" type="parTrans" cxnId="{26E1E20A-786D-4694-BDBA-9238AE76E316}">
      <dgm:prSet/>
      <dgm:spPr/>
      <dgm:t>
        <a:bodyPr/>
        <a:lstStyle/>
        <a:p>
          <a:endParaRPr lang="ru-RU"/>
        </a:p>
      </dgm:t>
    </dgm:pt>
    <dgm:pt modelId="{6B9B378A-E17F-4A7B-9155-F0645B065D17}" type="sibTrans" cxnId="{26E1E20A-786D-4694-BDBA-9238AE76E316}">
      <dgm:prSet/>
      <dgm:spPr/>
      <dgm:t>
        <a:bodyPr/>
        <a:lstStyle/>
        <a:p>
          <a:endParaRPr lang="ru-RU"/>
        </a:p>
      </dgm:t>
    </dgm:pt>
    <dgm:pt modelId="{1B54E457-4B8C-44A7-955A-85A243A9A88D}">
      <dgm:prSet phldrT="[Текст]"/>
      <dgm:spPr/>
      <dgm:t>
        <a:bodyPr/>
        <a:lstStyle/>
        <a:p>
          <a:r>
            <a:rPr lang="ru-RU" dirty="0" smtClean="0"/>
            <a:t>Подпрограмма «Обеспечение первичных мер пожарной безопасности и защите населения и территории от чрезвычайных ситуаций природного и техногенного характера» 120,1 тыс.руб.</a:t>
          </a:r>
          <a:endParaRPr lang="ru-RU" dirty="0"/>
        </a:p>
      </dgm:t>
    </dgm:pt>
    <dgm:pt modelId="{33A6B22D-CFAD-481F-A6BD-E05625282F3D}" type="parTrans" cxnId="{253581B1-02EE-434D-951F-EC4F0BF091CE}">
      <dgm:prSet/>
      <dgm:spPr/>
      <dgm:t>
        <a:bodyPr/>
        <a:lstStyle/>
        <a:p>
          <a:endParaRPr lang="ru-RU"/>
        </a:p>
      </dgm:t>
    </dgm:pt>
    <dgm:pt modelId="{13F26645-DC29-4082-84A1-6CAC5BD4A2DD}" type="sibTrans" cxnId="{253581B1-02EE-434D-951F-EC4F0BF091CE}">
      <dgm:prSet/>
      <dgm:spPr/>
      <dgm:t>
        <a:bodyPr/>
        <a:lstStyle/>
        <a:p>
          <a:endParaRPr lang="ru-RU"/>
        </a:p>
      </dgm:t>
    </dgm:pt>
    <dgm:pt modelId="{9674CF02-F609-4875-B571-511452BB5701}">
      <dgm:prSet phldrT="[Текст]"/>
      <dgm:spPr/>
      <dgm:t>
        <a:bodyPr/>
        <a:lstStyle/>
        <a:p>
          <a:r>
            <a:rPr lang="ru-RU" dirty="0" smtClean="0"/>
            <a:t>2020</a:t>
          </a:r>
          <a:endParaRPr lang="ru-RU" dirty="0"/>
        </a:p>
      </dgm:t>
    </dgm:pt>
    <dgm:pt modelId="{33385A7F-CF0B-4CB9-B6A1-28C09F380DA4}" type="parTrans" cxnId="{CA3BB3FF-E4A0-4537-8EED-2051C748D294}">
      <dgm:prSet/>
      <dgm:spPr/>
      <dgm:t>
        <a:bodyPr/>
        <a:lstStyle/>
        <a:p>
          <a:endParaRPr lang="ru-RU"/>
        </a:p>
      </dgm:t>
    </dgm:pt>
    <dgm:pt modelId="{C6D14968-1209-4A7C-839F-233774A19872}" type="sibTrans" cxnId="{CA3BB3FF-E4A0-4537-8EED-2051C748D294}">
      <dgm:prSet/>
      <dgm:spPr/>
      <dgm:t>
        <a:bodyPr/>
        <a:lstStyle/>
        <a:p>
          <a:endParaRPr lang="ru-RU"/>
        </a:p>
      </dgm:t>
    </dgm:pt>
    <dgm:pt modelId="{F4DF8DD4-44BD-4B03-8BD5-AEABEAB38C63}">
      <dgm:prSet phldrT="[Текст]"/>
      <dgm:spPr/>
      <dgm:t>
        <a:bodyPr/>
        <a:lstStyle/>
        <a:p>
          <a:r>
            <a:rPr lang="ru-RU" dirty="0" smtClean="0"/>
            <a:t>Подпрограмма «Обеспечение первичных мер пожарной безопасности и защите населения и территории от чрезвычайных ситуаций природного и техногенного характера» 120,1тыс.руб.</a:t>
          </a:r>
          <a:endParaRPr lang="ru-RU" dirty="0"/>
        </a:p>
      </dgm:t>
    </dgm:pt>
    <dgm:pt modelId="{1383EA32-9BE4-4E4D-9A31-13695AB7102F}" type="parTrans" cxnId="{EA0D135E-4E3F-4D7B-B5DB-8DEE31895053}">
      <dgm:prSet/>
      <dgm:spPr/>
      <dgm:t>
        <a:bodyPr/>
        <a:lstStyle/>
        <a:p>
          <a:endParaRPr lang="ru-RU"/>
        </a:p>
      </dgm:t>
    </dgm:pt>
    <dgm:pt modelId="{AC89D000-2206-4957-8734-7BDE87E5D579}" type="sibTrans" cxnId="{EA0D135E-4E3F-4D7B-B5DB-8DEE31895053}">
      <dgm:prSet/>
      <dgm:spPr/>
      <dgm:t>
        <a:bodyPr/>
        <a:lstStyle/>
        <a:p>
          <a:endParaRPr lang="ru-RU"/>
        </a:p>
      </dgm:t>
    </dgm:pt>
    <dgm:pt modelId="{51ABFECF-4DA7-4E4B-8547-7A73E58195D6}">
      <dgm:prSet phldrT="[Текст]"/>
      <dgm:spPr/>
      <dgm:t>
        <a:bodyPr/>
        <a:lstStyle/>
        <a:p>
          <a:r>
            <a:rPr lang="ru-RU" dirty="0" smtClean="0"/>
            <a:t>Подпрограмма «Строительство и содержание автомобильных дорог и инженерных сооружений на них в границах поселения»"  2081,0  тыс.руб.</a:t>
          </a:r>
          <a:endParaRPr lang="ru-RU" dirty="0"/>
        </a:p>
      </dgm:t>
    </dgm:pt>
    <dgm:pt modelId="{671D0C79-DADC-4F71-A720-09C449A72ECE}" type="parTrans" cxnId="{0B9C8A06-E1D3-4E92-8E9F-390D842A4125}">
      <dgm:prSet/>
      <dgm:spPr/>
      <dgm:t>
        <a:bodyPr/>
        <a:lstStyle/>
        <a:p>
          <a:endParaRPr lang="ru-RU"/>
        </a:p>
      </dgm:t>
    </dgm:pt>
    <dgm:pt modelId="{F8362561-4312-4EBD-A204-92CDB2B81747}" type="sibTrans" cxnId="{0B9C8A06-E1D3-4E92-8E9F-390D842A4125}">
      <dgm:prSet/>
      <dgm:spPr/>
      <dgm:t>
        <a:bodyPr/>
        <a:lstStyle/>
        <a:p>
          <a:endParaRPr lang="ru-RU"/>
        </a:p>
      </dgm:t>
    </dgm:pt>
    <dgm:pt modelId="{D839BE9B-2A72-47C6-9C1C-B9F2437DED18}">
      <dgm:prSet phldrT="[Текст]"/>
      <dgm:spPr/>
      <dgm:t>
        <a:bodyPr/>
        <a:lstStyle/>
        <a:p>
          <a:r>
            <a:rPr lang="ru-RU" dirty="0" smtClean="0"/>
            <a:t>Подпрограмма «Физическая культура и спорт» 50 тыс.руб. </a:t>
          </a:r>
          <a:endParaRPr lang="ru-RU" dirty="0"/>
        </a:p>
      </dgm:t>
    </dgm:pt>
    <dgm:pt modelId="{3489AA89-DA06-40E1-BECC-6910C40C5EB2}" type="parTrans" cxnId="{93CC37B2-7C33-47ED-BA33-AAEF88DD357C}">
      <dgm:prSet/>
      <dgm:spPr/>
      <dgm:t>
        <a:bodyPr/>
        <a:lstStyle/>
        <a:p>
          <a:endParaRPr lang="ru-RU"/>
        </a:p>
      </dgm:t>
    </dgm:pt>
    <dgm:pt modelId="{46B8AA82-5BF9-4FB1-9F75-20A881D7668F}" type="sibTrans" cxnId="{93CC37B2-7C33-47ED-BA33-AAEF88DD357C}">
      <dgm:prSet/>
      <dgm:spPr/>
      <dgm:t>
        <a:bodyPr/>
        <a:lstStyle/>
        <a:p>
          <a:endParaRPr lang="ru-RU"/>
        </a:p>
      </dgm:t>
    </dgm:pt>
    <dgm:pt modelId="{F16A9F0B-DF1D-4C88-BD54-F9E0886C4211}">
      <dgm:prSet phldrT="[Текст]"/>
      <dgm:spPr/>
      <dgm:t>
        <a:bodyPr/>
        <a:lstStyle/>
        <a:p>
          <a:r>
            <a:rPr lang="ru-RU" dirty="0" smtClean="0"/>
            <a:t>Подпрограмма «Гарантии, предоставляемые муниципальным служащим поселения» 240,0 тыс.руб.</a:t>
          </a:r>
          <a:endParaRPr lang="ru-RU" dirty="0"/>
        </a:p>
      </dgm:t>
    </dgm:pt>
    <dgm:pt modelId="{0249826A-557A-4073-B864-EABDF1A206CB}" type="parTrans" cxnId="{2B1BD5C6-3B53-49D3-ABAA-DD3069FCAFC4}">
      <dgm:prSet/>
      <dgm:spPr/>
      <dgm:t>
        <a:bodyPr/>
        <a:lstStyle/>
        <a:p>
          <a:endParaRPr lang="ru-RU"/>
        </a:p>
      </dgm:t>
    </dgm:pt>
    <dgm:pt modelId="{0BB11211-763A-46A4-87BD-483B64AAC6F1}" type="sibTrans" cxnId="{2B1BD5C6-3B53-49D3-ABAA-DD3069FCAFC4}">
      <dgm:prSet/>
      <dgm:spPr/>
      <dgm:t>
        <a:bodyPr/>
        <a:lstStyle/>
        <a:p>
          <a:endParaRPr lang="ru-RU"/>
        </a:p>
      </dgm:t>
    </dgm:pt>
    <dgm:pt modelId="{8BB899CA-BC5E-4D1C-8573-2D73BF8DC055}">
      <dgm:prSet phldrT="[Текст]"/>
      <dgm:spPr/>
      <dgm:t>
        <a:bodyPr/>
        <a:lstStyle/>
        <a:p>
          <a:r>
            <a:rPr lang="ru-RU" dirty="0" smtClean="0"/>
            <a:t>Подпрограмма «Функционирование органов местного самоуправления» 4025,4тыс.руб.</a:t>
          </a:r>
          <a:endParaRPr lang="ru-RU" dirty="0"/>
        </a:p>
      </dgm:t>
    </dgm:pt>
    <dgm:pt modelId="{C1CBE999-9BF0-4906-8AB3-BC665B648DAD}" type="parTrans" cxnId="{571A290D-52B7-44FC-8C4F-51EC54D537C0}">
      <dgm:prSet/>
      <dgm:spPr/>
      <dgm:t>
        <a:bodyPr/>
        <a:lstStyle/>
        <a:p>
          <a:endParaRPr lang="ru-RU"/>
        </a:p>
      </dgm:t>
    </dgm:pt>
    <dgm:pt modelId="{B400B2C3-CCBF-4A7A-AA19-B6C07E22F852}" type="sibTrans" cxnId="{571A290D-52B7-44FC-8C4F-51EC54D537C0}">
      <dgm:prSet/>
      <dgm:spPr/>
      <dgm:t>
        <a:bodyPr/>
        <a:lstStyle/>
        <a:p>
          <a:endParaRPr lang="ru-RU"/>
        </a:p>
      </dgm:t>
    </dgm:pt>
    <dgm:pt modelId="{3601AD71-DE58-4E98-A610-E5235CF86F51}">
      <dgm:prSet/>
      <dgm:spPr/>
      <dgm:t>
        <a:bodyPr/>
        <a:lstStyle/>
        <a:p>
          <a:r>
            <a:rPr lang="ru-RU" dirty="0" smtClean="0"/>
            <a:t>Подпрограмма «Строительство и содержание автомобильных дорог и инженерных сооружений на них в границах поселения»"  2200,0  тыс.руб.</a:t>
          </a:r>
          <a:endParaRPr lang="ru-RU" dirty="0"/>
        </a:p>
      </dgm:t>
    </dgm:pt>
    <dgm:pt modelId="{F6EA3DA5-5A4E-4611-9582-DD4B78EF5619}" type="parTrans" cxnId="{DE0C1FE1-42C3-45BC-B7A8-661F698E1D73}">
      <dgm:prSet/>
      <dgm:spPr/>
      <dgm:t>
        <a:bodyPr/>
        <a:lstStyle/>
        <a:p>
          <a:endParaRPr lang="ru-RU"/>
        </a:p>
      </dgm:t>
    </dgm:pt>
    <dgm:pt modelId="{DE1E014D-13E1-481A-8719-F5EEBF1D3F26}" type="sibTrans" cxnId="{DE0C1FE1-42C3-45BC-B7A8-661F698E1D73}">
      <dgm:prSet/>
      <dgm:spPr/>
      <dgm:t>
        <a:bodyPr/>
        <a:lstStyle/>
        <a:p>
          <a:endParaRPr lang="ru-RU"/>
        </a:p>
      </dgm:t>
    </dgm:pt>
    <dgm:pt modelId="{27434BD9-6146-43CE-9A54-94FEDBCB4786}">
      <dgm:prSet/>
      <dgm:spPr/>
      <dgm:t>
        <a:bodyPr/>
        <a:lstStyle/>
        <a:p>
          <a:r>
            <a:rPr lang="ru-RU" dirty="0" smtClean="0"/>
            <a:t>Подпрограмма «Благоустройство»  1954,6 тыс.руб. </a:t>
          </a:r>
          <a:endParaRPr lang="ru-RU" dirty="0"/>
        </a:p>
      </dgm:t>
    </dgm:pt>
    <dgm:pt modelId="{F1D2852B-E4C0-4828-9ADE-EC4308484C29}" type="parTrans" cxnId="{E6BC5BCE-611A-4D64-8023-2D73935CF7B1}">
      <dgm:prSet/>
      <dgm:spPr/>
      <dgm:t>
        <a:bodyPr/>
        <a:lstStyle/>
        <a:p>
          <a:endParaRPr lang="ru-RU"/>
        </a:p>
      </dgm:t>
    </dgm:pt>
    <dgm:pt modelId="{A02010CF-2AA6-4FED-B61B-DA642B000266}" type="sibTrans" cxnId="{E6BC5BCE-611A-4D64-8023-2D73935CF7B1}">
      <dgm:prSet/>
      <dgm:spPr/>
      <dgm:t>
        <a:bodyPr/>
        <a:lstStyle/>
        <a:p>
          <a:endParaRPr lang="ru-RU"/>
        </a:p>
      </dgm:t>
    </dgm:pt>
    <dgm:pt modelId="{7FE40B73-FA43-40BA-956D-DF91AFCA2B46}">
      <dgm:prSet/>
      <dgm:spPr/>
      <dgm:t>
        <a:bodyPr/>
        <a:lstStyle/>
        <a:p>
          <a:r>
            <a:rPr lang="ru-RU" dirty="0" smtClean="0"/>
            <a:t>Подпрограмма «Физическая культура и спорт» 50,0 тыс.руб. </a:t>
          </a:r>
          <a:endParaRPr lang="ru-RU" dirty="0"/>
        </a:p>
      </dgm:t>
    </dgm:pt>
    <dgm:pt modelId="{D37E6897-E505-4324-AC8E-0DDD39744066}" type="parTrans" cxnId="{889E5378-53F2-4F98-BF27-01B7944B8FC8}">
      <dgm:prSet/>
      <dgm:spPr/>
      <dgm:t>
        <a:bodyPr/>
        <a:lstStyle/>
        <a:p>
          <a:endParaRPr lang="ru-RU"/>
        </a:p>
      </dgm:t>
    </dgm:pt>
    <dgm:pt modelId="{E2BE095E-BEC9-48EA-8967-053F8957738C}" type="sibTrans" cxnId="{889E5378-53F2-4F98-BF27-01B7944B8FC8}">
      <dgm:prSet/>
      <dgm:spPr/>
      <dgm:t>
        <a:bodyPr/>
        <a:lstStyle/>
        <a:p>
          <a:endParaRPr lang="ru-RU"/>
        </a:p>
      </dgm:t>
    </dgm:pt>
    <dgm:pt modelId="{ECA07D1B-BAE7-4DED-BEF8-EEFC542600F4}">
      <dgm:prSet/>
      <dgm:spPr/>
      <dgm:t>
        <a:bodyPr/>
        <a:lstStyle/>
        <a:p>
          <a:r>
            <a:rPr lang="ru-RU" dirty="0" smtClean="0"/>
            <a:t>Подпрограмма «Гарантии, предоставляемые муниципальным служащим поселения» 240,0 тыс.руб.</a:t>
          </a:r>
          <a:endParaRPr lang="ru-RU" dirty="0"/>
        </a:p>
      </dgm:t>
    </dgm:pt>
    <dgm:pt modelId="{E6CCA309-27FD-4B97-B3B0-292563ECDC6A}" type="parTrans" cxnId="{5F9327B5-E747-4321-9401-7BB18EC97695}">
      <dgm:prSet/>
      <dgm:spPr/>
      <dgm:t>
        <a:bodyPr/>
        <a:lstStyle/>
        <a:p>
          <a:endParaRPr lang="ru-RU"/>
        </a:p>
      </dgm:t>
    </dgm:pt>
    <dgm:pt modelId="{C1C4C091-D571-403B-A092-F408EA54463A}" type="sibTrans" cxnId="{5F9327B5-E747-4321-9401-7BB18EC97695}">
      <dgm:prSet/>
      <dgm:spPr/>
      <dgm:t>
        <a:bodyPr/>
        <a:lstStyle/>
        <a:p>
          <a:endParaRPr lang="ru-RU"/>
        </a:p>
      </dgm:t>
    </dgm:pt>
    <dgm:pt modelId="{CD61B10B-7785-48A1-A095-1B14E91AB20A}">
      <dgm:prSet/>
      <dgm:spPr/>
      <dgm:t>
        <a:bodyPr/>
        <a:lstStyle/>
        <a:p>
          <a:r>
            <a:rPr lang="ru-RU" dirty="0" smtClean="0"/>
            <a:t>Подпрограмма «Функционирование органов местного самоуправления» 4200,4 тыс.руб.</a:t>
          </a:r>
          <a:endParaRPr lang="ru-RU" dirty="0"/>
        </a:p>
      </dgm:t>
    </dgm:pt>
    <dgm:pt modelId="{CDED6399-5B99-4FCA-B774-6E4B0F31B86A}" type="parTrans" cxnId="{8A11178F-B83D-4EE3-9F2D-D2531493ECAE}">
      <dgm:prSet/>
      <dgm:spPr/>
      <dgm:t>
        <a:bodyPr/>
        <a:lstStyle/>
        <a:p>
          <a:endParaRPr lang="ru-RU"/>
        </a:p>
      </dgm:t>
    </dgm:pt>
    <dgm:pt modelId="{A0E367AE-583E-4F22-A822-CB18A9059399}" type="sibTrans" cxnId="{8A11178F-B83D-4EE3-9F2D-D2531493ECAE}">
      <dgm:prSet/>
      <dgm:spPr/>
      <dgm:t>
        <a:bodyPr/>
        <a:lstStyle/>
        <a:p>
          <a:endParaRPr lang="ru-RU"/>
        </a:p>
      </dgm:t>
    </dgm:pt>
    <dgm:pt modelId="{455E64E1-2CB2-44AE-9E24-5DE31679618F}">
      <dgm:prSet/>
      <dgm:spPr/>
      <dgm:t>
        <a:bodyPr/>
        <a:lstStyle/>
        <a:p>
          <a:r>
            <a:rPr lang="ru-RU" dirty="0" smtClean="0"/>
            <a:t>Подпрограмма «Строительство и содержание автомобильных дорог и инженерных сооружений на них в границах поселения»"  2376,0 тыс.руб.</a:t>
          </a:r>
          <a:endParaRPr lang="ru-RU" dirty="0"/>
        </a:p>
      </dgm:t>
    </dgm:pt>
    <dgm:pt modelId="{5DDD7365-6DFA-4550-B92D-93A9759C2D3B}" type="parTrans" cxnId="{29A63B70-1447-4870-AFD1-9C1C2358A116}">
      <dgm:prSet/>
      <dgm:spPr/>
      <dgm:t>
        <a:bodyPr/>
        <a:lstStyle/>
        <a:p>
          <a:endParaRPr lang="ru-RU"/>
        </a:p>
      </dgm:t>
    </dgm:pt>
    <dgm:pt modelId="{4018B6C1-092A-4918-A9DA-734B1A2DCC6A}" type="sibTrans" cxnId="{29A63B70-1447-4870-AFD1-9C1C2358A116}">
      <dgm:prSet/>
      <dgm:spPr/>
      <dgm:t>
        <a:bodyPr/>
        <a:lstStyle/>
        <a:p>
          <a:endParaRPr lang="ru-RU"/>
        </a:p>
      </dgm:t>
    </dgm:pt>
    <dgm:pt modelId="{7FF5E77D-C135-4346-8108-1527883F23AC}">
      <dgm:prSet/>
      <dgm:spPr/>
      <dgm:t>
        <a:bodyPr/>
        <a:lstStyle/>
        <a:p>
          <a:r>
            <a:rPr lang="ru-RU" dirty="0" smtClean="0"/>
            <a:t>Подпрограмма «Благоустройство» 1716,6тыс.руб. </a:t>
          </a:r>
          <a:endParaRPr lang="ru-RU" dirty="0"/>
        </a:p>
      </dgm:t>
    </dgm:pt>
    <dgm:pt modelId="{7E5352B1-0A6C-4540-9F41-12D39AE4A38E}" type="parTrans" cxnId="{67D60A2B-D1E0-4473-8748-69011739AD90}">
      <dgm:prSet/>
      <dgm:spPr/>
      <dgm:t>
        <a:bodyPr/>
        <a:lstStyle/>
        <a:p>
          <a:endParaRPr lang="ru-RU"/>
        </a:p>
      </dgm:t>
    </dgm:pt>
    <dgm:pt modelId="{90AF6C1E-1D33-4862-B9C9-46239611B0CB}" type="sibTrans" cxnId="{67D60A2B-D1E0-4473-8748-69011739AD90}">
      <dgm:prSet/>
      <dgm:spPr/>
      <dgm:t>
        <a:bodyPr/>
        <a:lstStyle/>
        <a:p>
          <a:endParaRPr lang="ru-RU"/>
        </a:p>
      </dgm:t>
    </dgm:pt>
    <dgm:pt modelId="{9591E101-814E-4057-859B-BF53F6128E91}">
      <dgm:prSet/>
      <dgm:spPr/>
      <dgm:t>
        <a:bodyPr/>
        <a:lstStyle/>
        <a:p>
          <a:r>
            <a:rPr lang="ru-RU" dirty="0" smtClean="0"/>
            <a:t>Подпрограмма «Физическая культура и спорт» 50,0тыс.руб. </a:t>
          </a:r>
          <a:endParaRPr lang="ru-RU" dirty="0"/>
        </a:p>
      </dgm:t>
    </dgm:pt>
    <dgm:pt modelId="{1F3B5A81-DBC0-48F7-A206-4F2DD3E040EC}" type="parTrans" cxnId="{8CEBCC3E-EF94-4C54-A550-1C8AB7A546B1}">
      <dgm:prSet/>
      <dgm:spPr/>
      <dgm:t>
        <a:bodyPr/>
        <a:lstStyle/>
        <a:p>
          <a:endParaRPr lang="ru-RU"/>
        </a:p>
      </dgm:t>
    </dgm:pt>
    <dgm:pt modelId="{6D41EA3A-DFB5-4070-8070-DE9737F23E73}" type="sibTrans" cxnId="{8CEBCC3E-EF94-4C54-A550-1C8AB7A546B1}">
      <dgm:prSet/>
      <dgm:spPr/>
      <dgm:t>
        <a:bodyPr/>
        <a:lstStyle/>
        <a:p>
          <a:endParaRPr lang="ru-RU"/>
        </a:p>
      </dgm:t>
    </dgm:pt>
    <dgm:pt modelId="{95E1A485-3F29-4EF0-BCCB-74ECACEF77C5}">
      <dgm:prSet/>
      <dgm:spPr/>
      <dgm:t>
        <a:bodyPr/>
        <a:lstStyle/>
        <a:p>
          <a:r>
            <a:rPr lang="ru-RU" dirty="0" smtClean="0"/>
            <a:t>Подпрограмма «Гарантии, предоставляемые муниципальным служащим поселения» 240,0 тыс.руб.</a:t>
          </a:r>
          <a:endParaRPr lang="ru-RU" dirty="0"/>
        </a:p>
      </dgm:t>
    </dgm:pt>
    <dgm:pt modelId="{07B5BCE6-28B6-4424-B25C-250CB717033D}" type="parTrans" cxnId="{F4349C1A-B3B9-4552-A1D0-8F4AAED5AD5C}">
      <dgm:prSet/>
      <dgm:spPr/>
      <dgm:t>
        <a:bodyPr/>
        <a:lstStyle/>
        <a:p>
          <a:endParaRPr lang="ru-RU"/>
        </a:p>
      </dgm:t>
    </dgm:pt>
    <dgm:pt modelId="{9C77247E-C3B8-47BD-93A2-B31C2D7B0447}" type="sibTrans" cxnId="{F4349C1A-B3B9-4552-A1D0-8F4AAED5AD5C}">
      <dgm:prSet/>
      <dgm:spPr/>
      <dgm:t>
        <a:bodyPr/>
        <a:lstStyle/>
        <a:p>
          <a:endParaRPr lang="ru-RU"/>
        </a:p>
      </dgm:t>
    </dgm:pt>
    <dgm:pt modelId="{B24B2B08-1634-44AC-9F6C-6EC70C6345BC}">
      <dgm:prSet/>
      <dgm:spPr/>
      <dgm:t>
        <a:bodyPr/>
        <a:lstStyle/>
        <a:p>
          <a:r>
            <a:rPr lang="ru-RU" dirty="0" smtClean="0"/>
            <a:t>Подпрограмма «Функционирование органов местного самоуправления» 4269,1тыс.руб.</a:t>
          </a:r>
          <a:endParaRPr lang="ru-RU" dirty="0"/>
        </a:p>
      </dgm:t>
    </dgm:pt>
    <dgm:pt modelId="{752596B6-1B5D-4844-90E1-CC86915939FE}" type="parTrans" cxnId="{057C0C4C-5FF8-4905-965A-7E308A13EF4A}">
      <dgm:prSet/>
      <dgm:spPr/>
      <dgm:t>
        <a:bodyPr/>
        <a:lstStyle/>
        <a:p>
          <a:endParaRPr lang="ru-RU"/>
        </a:p>
      </dgm:t>
    </dgm:pt>
    <dgm:pt modelId="{F9C71D29-0469-44FC-8557-A81A7A6A0030}" type="sibTrans" cxnId="{057C0C4C-5FF8-4905-965A-7E308A13EF4A}">
      <dgm:prSet/>
      <dgm:spPr/>
      <dgm:t>
        <a:bodyPr/>
        <a:lstStyle/>
        <a:p>
          <a:endParaRPr lang="ru-RU"/>
        </a:p>
      </dgm:t>
    </dgm:pt>
    <dgm:pt modelId="{0404D66B-16F9-4DD9-9291-3CC1C31E8E3C}" type="pres">
      <dgm:prSet presAssocID="{39A38F6D-D28C-473D-BC53-1D9819048BC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999EAB-F6DB-4348-99F8-7F5DBDEC1E5C}" type="pres">
      <dgm:prSet presAssocID="{CCCAA3CC-0267-4386-93D0-DDE95C5C2442}" presName="composite" presStyleCnt="0"/>
      <dgm:spPr/>
    </dgm:pt>
    <dgm:pt modelId="{CBF696A8-CABD-49BE-BAC5-C14F4E14F247}" type="pres">
      <dgm:prSet presAssocID="{CCCAA3CC-0267-4386-93D0-DDE95C5C244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00918-B473-432F-BB24-7631D9274347}" type="pres">
      <dgm:prSet presAssocID="{CCCAA3CC-0267-4386-93D0-DDE95C5C2442}" presName="descendantText" presStyleLbl="alignAcc1" presStyleIdx="0" presStyleCnt="3" custLinFactNeighborX="2840" custLinFactNeighborY="-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E0715-BB8A-4956-862E-8B0EF1948208}" type="pres">
      <dgm:prSet presAssocID="{E4D00A3C-BF81-45FD-835A-EF0FD0E8D6AE}" presName="sp" presStyleCnt="0"/>
      <dgm:spPr/>
    </dgm:pt>
    <dgm:pt modelId="{A098A71D-9E25-4ABE-9741-ECC820EA9884}" type="pres">
      <dgm:prSet presAssocID="{89C3DFE3-67CC-4BE5-9F9D-EA7FDB22EE3F}" presName="composite" presStyleCnt="0"/>
      <dgm:spPr/>
    </dgm:pt>
    <dgm:pt modelId="{D35D489C-5C95-4EA5-B094-9E8F4DF3E8D7}" type="pres">
      <dgm:prSet presAssocID="{89C3DFE3-67CC-4BE5-9F9D-EA7FDB22EE3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230F2-A319-4442-8D59-1D0F12211A26}" type="pres">
      <dgm:prSet presAssocID="{89C3DFE3-67CC-4BE5-9F9D-EA7FDB22EE3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60517-133B-40C9-BC87-B646A9DC3B38}" type="pres">
      <dgm:prSet presAssocID="{6B9B378A-E17F-4A7B-9155-F0645B065D17}" presName="sp" presStyleCnt="0"/>
      <dgm:spPr/>
    </dgm:pt>
    <dgm:pt modelId="{4E67D25A-3F69-4912-A48C-EB7F9746E266}" type="pres">
      <dgm:prSet presAssocID="{9674CF02-F609-4875-B571-511452BB5701}" presName="composite" presStyleCnt="0"/>
      <dgm:spPr/>
    </dgm:pt>
    <dgm:pt modelId="{2BC14005-B517-481D-A913-54E9AD7D9C63}" type="pres">
      <dgm:prSet presAssocID="{9674CF02-F609-4875-B571-511452BB570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20070-5835-4071-B0F3-8A69B8CF9473}" type="pres">
      <dgm:prSet presAssocID="{9674CF02-F609-4875-B571-511452BB570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7C0C4C-5FF8-4905-965A-7E308A13EF4A}" srcId="{9674CF02-F609-4875-B571-511452BB5701}" destId="{B24B2B08-1634-44AC-9F6C-6EC70C6345BC}" srcOrd="5" destOrd="0" parTransId="{752596B6-1B5D-4844-90E1-CC86915939FE}" sibTransId="{F9C71D29-0469-44FC-8557-A81A7A6A0030}"/>
    <dgm:cxn modelId="{571A290D-52B7-44FC-8C4F-51EC54D537C0}" srcId="{CCCAA3CC-0267-4386-93D0-DDE95C5C2442}" destId="{8BB899CA-BC5E-4D1C-8573-2D73BF8DC055}" srcOrd="5" destOrd="0" parTransId="{C1CBE999-9BF0-4906-8AB3-BC665B648DAD}" sibTransId="{B400B2C3-CCBF-4A7A-AA19-B6C07E22F852}"/>
    <dgm:cxn modelId="{253581B1-02EE-434D-951F-EC4F0BF091CE}" srcId="{89C3DFE3-67CC-4BE5-9F9D-EA7FDB22EE3F}" destId="{1B54E457-4B8C-44A7-955A-85A243A9A88D}" srcOrd="0" destOrd="0" parTransId="{33A6B22D-CFAD-481F-A6BD-E05625282F3D}" sibTransId="{13F26645-DC29-4082-84A1-6CAC5BD4A2DD}"/>
    <dgm:cxn modelId="{0B9C8A06-E1D3-4E92-8E9F-390D842A4125}" srcId="{CCCAA3CC-0267-4386-93D0-DDE95C5C2442}" destId="{51ABFECF-4DA7-4E4B-8547-7A73E58195D6}" srcOrd="1" destOrd="0" parTransId="{671D0C79-DADC-4F71-A720-09C449A72ECE}" sibTransId="{F8362561-4312-4EBD-A204-92CDB2B81747}"/>
    <dgm:cxn modelId="{889E5378-53F2-4F98-BF27-01B7944B8FC8}" srcId="{89C3DFE3-67CC-4BE5-9F9D-EA7FDB22EE3F}" destId="{7FE40B73-FA43-40BA-956D-DF91AFCA2B46}" srcOrd="3" destOrd="0" parTransId="{D37E6897-E505-4324-AC8E-0DDD39744066}" sibTransId="{E2BE095E-BEC9-48EA-8967-053F8957738C}"/>
    <dgm:cxn modelId="{D1944673-2F6F-47D9-BA07-51A35B399160}" type="presOf" srcId="{D839BE9B-2A72-47C6-9C1C-B9F2437DED18}" destId="{A3900918-B473-432F-BB24-7631D9274347}" srcOrd="0" destOrd="3" presId="urn:microsoft.com/office/officeart/2005/8/layout/chevron2"/>
    <dgm:cxn modelId="{67D60A2B-D1E0-4473-8748-69011739AD90}" srcId="{9674CF02-F609-4875-B571-511452BB5701}" destId="{7FF5E77D-C135-4346-8108-1527883F23AC}" srcOrd="2" destOrd="0" parTransId="{7E5352B1-0A6C-4540-9F41-12D39AE4A38E}" sibTransId="{90AF6C1E-1D33-4862-B9C9-46239611B0CB}"/>
    <dgm:cxn modelId="{2B1BD5C6-3B53-49D3-ABAA-DD3069FCAFC4}" srcId="{CCCAA3CC-0267-4386-93D0-DDE95C5C2442}" destId="{F16A9F0B-DF1D-4C88-BD54-F9E0886C4211}" srcOrd="4" destOrd="0" parTransId="{0249826A-557A-4073-B864-EABDF1A206CB}" sibTransId="{0BB11211-763A-46A4-87BD-483B64AAC6F1}"/>
    <dgm:cxn modelId="{781D83EE-E3CB-4C41-836E-02A2EB3541DB}" type="presOf" srcId="{F4DF8DD4-44BD-4B03-8BD5-AEABEAB38C63}" destId="{48920070-5835-4071-B0F3-8A69B8CF9473}" srcOrd="0" destOrd="0" presId="urn:microsoft.com/office/officeart/2005/8/layout/chevron2"/>
    <dgm:cxn modelId="{0957362E-D5D3-405E-ABC3-553655DC86B5}" type="presOf" srcId="{CD61B10B-7785-48A1-A095-1B14E91AB20A}" destId="{CFF230F2-A319-4442-8D59-1D0F12211A26}" srcOrd="0" destOrd="5" presId="urn:microsoft.com/office/officeart/2005/8/layout/chevron2"/>
    <dgm:cxn modelId="{5F9327B5-E747-4321-9401-7BB18EC97695}" srcId="{89C3DFE3-67CC-4BE5-9F9D-EA7FDB22EE3F}" destId="{ECA07D1B-BAE7-4DED-BEF8-EEFC542600F4}" srcOrd="4" destOrd="0" parTransId="{E6CCA309-27FD-4B97-B3B0-292563ECDC6A}" sibTransId="{C1C4C091-D571-403B-A092-F408EA54463A}"/>
    <dgm:cxn modelId="{E44F8726-D74E-4168-9AD5-8833DA5D1150}" type="presOf" srcId="{89C3DFE3-67CC-4BE5-9F9D-EA7FDB22EE3F}" destId="{D35D489C-5C95-4EA5-B094-9E8F4DF3E8D7}" srcOrd="0" destOrd="0" presId="urn:microsoft.com/office/officeart/2005/8/layout/chevron2"/>
    <dgm:cxn modelId="{5BF66D5B-5730-47AA-9E12-AF0DCD309C80}" type="presOf" srcId="{455E64E1-2CB2-44AE-9E24-5DE31679618F}" destId="{48920070-5835-4071-B0F3-8A69B8CF9473}" srcOrd="0" destOrd="1" presId="urn:microsoft.com/office/officeart/2005/8/layout/chevron2"/>
    <dgm:cxn modelId="{AA536F7B-1640-4799-8FB2-F5B4369D153A}" type="presOf" srcId="{9591E101-814E-4057-859B-BF53F6128E91}" destId="{48920070-5835-4071-B0F3-8A69B8CF9473}" srcOrd="0" destOrd="3" presId="urn:microsoft.com/office/officeart/2005/8/layout/chevron2"/>
    <dgm:cxn modelId="{D3B65CED-ED91-48CC-B9DC-09A90D0B8AA9}" type="presOf" srcId="{B24B2B08-1634-44AC-9F6C-6EC70C6345BC}" destId="{48920070-5835-4071-B0F3-8A69B8CF9473}" srcOrd="0" destOrd="5" presId="urn:microsoft.com/office/officeart/2005/8/layout/chevron2"/>
    <dgm:cxn modelId="{21165F15-E7B5-4CB1-A955-2F8D2AB8A829}" type="presOf" srcId="{51ABFECF-4DA7-4E4B-8547-7A73E58195D6}" destId="{A3900918-B473-432F-BB24-7631D9274347}" srcOrd="0" destOrd="1" presId="urn:microsoft.com/office/officeart/2005/8/layout/chevron2"/>
    <dgm:cxn modelId="{8A11178F-B83D-4EE3-9F2D-D2531493ECAE}" srcId="{89C3DFE3-67CC-4BE5-9F9D-EA7FDB22EE3F}" destId="{CD61B10B-7785-48A1-A095-1B14E91AB20A}" srcOrd="5" destOrd="0" parTransId="{CDED6399-5B99-4FCA-B774-6E4B0F31B86A}" sibTransId="{A0E367AE-583E-4F22-A822-CB18A9059399}"/>
    <dgm:cxn modelId="{E6BC5BCE-611A-4D64-8023-2D73935CF7B1}" srcId="{89C3DFE3-67CC-4BE5-9F9D-EA7FDB22EE3F}" destId="{27434BD9-6146-43CE-9A54-94FEDBCB4786}" srcOrd="2" destOrd="0" parTransId="{F1D2852B-E4C0-4828-9ADE-EC4308484C29}" sibTransId="{A02010CF-2AA6-4FED-B61B-DA642B000266}"/>
    <dgm:cxn modelId="{DE0C1FE1-42C3-45BC-B7A8-661F698E1D73}" srcId="{89C3DFE3-67CC-4BE5-9F9D-EA7FDB22EE3F}" destId="{3601AD71-DE58-4E98-A610-E5235CF86F51}" srcOrd="1" destOrd="0" parTransId="{F6EA3DA5-5A4E-4611-9582-DD4B78EF5619}" sibTransId="{DE1E014D-13E1-481A-8719-F5EEBF1D3F26}"/>
    <dgm:cxn modelId="{3D90A09F-305B-420F-B07A-05641C1D17AD}" type="presOf" srcId="{E551115F-79FA-4915-87B8-15020AC59688}" destId="{A3900918-B473-432F-BB24-7631D9274347}" srcOrd="0" destOrd="0" presId="urn:microsoft.com/office/officeart/2005/8/layout/chevron2"/>
    <dgm:cxn modelId="{D860615B-16F5-4342-A7BB-C8C608A1E3EB}" type="presOf" srcId="{95E1A485-3F29-4EF0-BCCB-74ECACEF77C5}" destId="{48920070-5835-4071-B0F3-8A69B8CF9473}" srcOrd="0" destOrd="4" presId="urn:microsoft.com/office/officeart/2005/8/layout/chevron2"/>
    <dgm:cxn modelId="{4142F07A-8033-4C5F-883E-9EC460DB8015}" type="presOf" srcId="{3601AD71-DE58-4E98-A610-E5235CF86F51}" destId="{CFF230F2-A319-4442-8D59-1D0F12211A26}" srcOrd="0" destOrd="1" presId="urn:microsoft.com/office/officeart/2005/8/layout/chevron2"/>
    <dgm:cxn modelId="{6EF3BB50-829D-4F6D-B778-9F597FCD93BB}" type="presOf" srcId="{8BB899CA-BC5E-4D1C-8573-2D73BF8DC055}" destId="{A3900918-B473-432F-BB24-7631D9274347}" srcOrd="0" destOrd="5" presId="urn:microsoft.com/office/officeart/2005/8/layout/chevron2"/>
    <dgm:cxn modelId="{8CEBCC3E-EF94-4C54-A550-1C8AB7A546B1}" srcId="{9674CF02-F609-4875-B571-511452BB5701}" destId="{9591E101-814E-4057-859B-BF53F6128E91}" srcOrd="3" destOrd="0" parTransId="{1F3B5A81-DBC0-48F7-A206-4F2DD3E040EC}" sibTransId="{6D41EA3A-DFB5-4070-8070-DE9737F23E73}"/>
    <dgm:cxn modelId="{23FBF625-B671-4D0C-B5E3-6D7705A437F2}" type="presOf" srcId="{27434BD9-6146-43CE-9A54-94FEDBCB4786}" destId="{CFF230F2-A319-4442-8D59-1D0F12211A26}" srcOrd="0" destOrd="2" presId="urn:microsoft.com/office/officeart/2005/8/layout/chevron2"/>
    <dgm:cxn modelId="{8D8E8B01-944D-445A-87BF-C8329ED4144C}" srcId="{39A38F6D-D28C-473D-BC53-1D9819048BCA}" destId="{CCCAA3CC-0267-4386-93D0-DDE95C5C2442}" srcOrd="0" destOrd="0" parTransId="{D1DB04FD-450A-4C02-A3BE-617EE129D3D5}" sibTransId="{E4D00A3C-BF81-45FD-835A-EF0FD0E8D6AE}"/>
    <dgm:cxn modelId="{CE20E864-2EA8-4CFB-8A70-7D2F3DB19AEF}" type="presOf" srcId="{ECA07D1B-BAE7-4DED-BEF8-EEFC542600F4}" destId="{CFF230F2-A319-4442-8D59-1D0F12211A26}" srcOrd="0" destOrd="4" presId="urn:microsoft.com/office/officeart/2005/8/layout/chevron2"/>
    <dgm:cxn modelId="{F4349C1A-B3B9-4552-A1D0-8F4AAED5AD5C}" srcId="{9674CF02-F609-4875-B571-511452BB5701}" destId="{95E1A485-3F29-4EF0-BCCB-74ECACEF77C5}" srcOrd="4" destOrd="0" parTransId="{07B5BCE6-28B6-4424-B25C-250CB717033D}" sibTransId="{9C77247E-C3B8-47BD-93A2-B31C2D7B0447}"/>
    <dgm:cxn modelId="{29A63B70-1447-4870-AFD1-9C1C2358A116}" srcId="{9674CF02-F609-4875-B571-511452BB5701}" destId="{455E64E1-2CB2-44AE-9E24-5DE31679618F}" srcOrd="1" destOrd="0" parTransId="{5DDD7365-6DFA-4550-B92D-93A9759C2D3B}" sibTransId="{4018B6C1-092A-4918-A9DA-734B1A2DCC6A}"/>
    <dgm:cxn modelId="{1C61C0C4-0B37-4CBC-939D-062A16615605}" type="presOf" srcId="{F16A9F0B-DF1D-4C88-BD54-F9E0886C4211}" destId="{A3900918-B473-432F-BB24-7631D9274347}" srcOrd="0" destOrd="4" presId="urn:microsoft.com/office/officeart/2005/8/layout/chevron2"/>
    <dgm:cxn modelId="{CD8C89CD-A20E-46F4-B465-FC9C2959DF29}" type="presOf" srcId="{28F8ACFE-A306-4B20-8BF2-0553EDA56E29}" destId="{A3900918-B473-432F-BB24-7631D9274347}" srcOrd="0" destOrd="2" presId="urn:microsoft.com/office/officeart/2005/8/layout/chevron2"/>
    <dgm:cxn modelId="{A152A888-961B-4BC3-8254-28D63D29F985}" srcId="{CCCAA3CC-0267-4386-93D0-DDE95C5C2442}" destId="{E551115F-79FA-4915-87B8-15020AC59688}" srcOrd="0" destOrd="0" parTransId="{C59045FF-98DF-420F-A3FF-BA5123E6EF9F}" sibTransId="{7FB68471-01E8-4130-8E8F-EC9BDEF71878}"/>
    <dgm:cxn modelId="{A8F51FCF-02D0-4008-B4B7-564E6A34F7BA}" type="presOf" srcId="{9674CF02-F609-4875-B571-511452BB5701}" destId="{2BC14005-B517-481D-A913-54E9AD7D9C63}" srcOrd="0" destOrd="0" presId="urn:microsoft.com/office/officeart/2005/8/layout/chevron2"/>
    <dgm:cxn modelId="{3A6A8F81-B7F7-4123-8532-2A3E1AAF5123}" srcId="{CCCAA3CC-0267-4386-93D0-DDE95C5C2442}" destId="{28F8ACFE-A306-4B20-8BF2-0553EDA56E29}" srcOrd="2" destOrd="0" parTransId="{E6D6D7E0-DD06-489A-B5A4-716CE4662435}" sibTransId="{30166E41-BB2C-4E5F-BE50-6972C9AABD06}"/>
    <dgm:cxn modelId="{26E1E20A-786D-4694-BDBA-9238AE76E316}" srcId="{39A38F6D-D28C-473D-BC53-1D9819048BCA}" destId="{89C3DFE3-67CC-4BE5-9F9D-EA7FDB22EE3F}" srcOrd="1" destOrd="0" parTransId="{ED67686B-4A08-4C51-BB20-6472BC2215F7}" sibTransId="{6B9B378A-E17F-4A7B-9155-F0645B065D17}"/>
    <dgm:cxn modelId="{0F5E4846-D92D-410B-B7DD-CD6D5614C5EA}" type="presOf" srcId="{1B54E457-4B8C-44A7-955A-85A243A9A88D}" destId="{CFF230F2-A319-4442-8D59-1D0F12211A26}" srcOrd="0" destOrd="0" presId="urn:microsoft.com/office/officeart/2005/8/layout/chevron2"/>
    <dgm:cxn modelId="{CA3BB3FF-E4A0-4537-8EED-2051C748D294}" srcId="{39A38F6D-D28C-473D-BC53-1D9819048BCA}" destId="{9674CF02-F609-4875-B571-511452BB5701}" srcOrd="2" destOrd="0" parTransId="{33385A7F-CF0B-4CB9-B6A1-28C09F380DA4}" sibTransId="{C6D14968-1209-4A7C-839F-233774A19872}"/>
    <dgm:cxn modelId="{17BF3DD4-8112-48A9-9C4B-95FD4A5626A0}" type="presOf" srcId="{CCCAA3CC-0267-4386-93D0-DDE95C5C2442}" destId="{CBF696A8-CABD-49BE-BAC5-C14F4E14F247}" srcOrd="0" destOrd="0" presId="urn:microsoft.com/office/officeart/2005/8/layout/chevron2"/>
    <dgm:cxn modelId="{98108C67-2182-45A0-A191-002125F02C29}" type="presOf" srcId="{7FF5E77D-C135-4346-8108-1527883F23AC}" destId="{48920070-5835-4071-B0F3-8A69B8CF9473}" srcOrd="0" destOrd="2" presId="urn:microsoft.com/office/officeart/2005/8/layout/chevron2"/>
    <dgm:cxn modelId="{93CC37B2-7C33-47ED-BA33-AAEF88DD357C}" srcId="{CCCAA3CC-0267-4386-93D0-DDE95C5C2442}" destId="{D839BE9B-2A72-47C6-9C1C-B9F2437DED18}" srcOrd="3" destOrd="0" parTransId="{3489AA89-DA06-40E1-BECC-6910C40C5EB2}" sibTransId="{46B8AA82-5BF9-4FB1-9F75-20A881D7668F}"/>
    <dgm:cxn modelId="{B2B25DF0-0B9F-456C-BE02-AD7024AEDE4E}" type="presOf" srcId="{39A38F6D-D28C-473D-BC53-1D9819048BCA}" destId="{0404D66B-16F9-4DD9-9291-3CC1C31E8E3C}" srcOrd="0" destOrd="0" presId="urn:microsoft.com/office/officeart/2005/8/layout/chevron2"/>
    <dgm:cxn modelId="{D6290550-4D46-48B7-A23B-013173B95470}" type="presOf" srcId="{7FE40B73-FA43-40BA-956D-DF91AFCA2B46}" destId="{CFF230F2-A319-4442-8D59-1D0F12211A26}" srcOrd="0" destOrd="3" presId="urn:microsoft.com/office/officeart/2005/8/layout/chevron2"/>
    <dgm:cxn modelId="{EA0D135E-4E3F-4D7B-B5DB-8DEE31895053}" srcId="{9674CF02-F609-4875-B571-511452BB5701}" destId="{F4DF8DD4-44BD-4B03-8BD5-AEABEAB38C63}" srcOrd="0" destOrd="0" parTransId="{1383EA32-9BE4-4E4D-9A31-13695AB7102F}" sibTransId="{AC89D000-2206-4957-8734-7BDE87E5D579}"/>
    <dgm:cxn modelId="{85A888A4-F337-4CDF-B62F-30777D5B8AB1}" type="presParOf" srcId="{0404D66B-16F9-4DD9-9291-3CC1C31E8E3C}" destId="{86999EAB-F6DB-4348-99F8-7F5DBDEC1E5C}" srcOrd="0" destOrd="0" presId="urn:microsoft.com/office/officeart/2005/8/layout/chevron2"/>
    <dgm:cxn modelId="{D69550C0-657A-4795-97D5-688BEEB3EB0E}" type="presParOf" srcId="{86999EAB-F6DB-4348-99F8-7F5DBDEC1E5C}" destId="{CBF696A8-CABD-49BE-BAC5-C14F4E14F247}" srcOrd="0" destOrd="0" presId="urn:microsoft.com/office/officeart/2005/8/layout/chevron2"/>
    <dgm:cxn modelId="{1E9FB2ED-EFA5-4158-B6FB-8690E39785BE}" type="presParOf" srcId="{86999EAB-F6DB-4348-99F8-7F5DBDEC1E5C}" destId="{A3900918-B473-432F-BB24-7631D9274347}" srcOrd="1" destOrd="0" presId="urn:microsoft.com/office/officeart/2005/8/layout/chevron2"/>
    <dgm:cxn modelId="{8985D5CE-E716-4BF1-BD8E-5F8EBD86372F}" type="presParOf" srcId="{0404D66B-16F9-4DD9-9291-3CC1C31E8E3C}" destId="{517E0715-BB8A-4956-862E-8B0EF1948208}" srcOrd="1" destOrd="0" presId="urn:microsoft.com/office/officeart/2005/8/layout/chevron2"/>
    <dgm:cxn modelId="{0462265E-86AC-4C36-B75B-371EA6C5D8E3}" type="presParOf" srcId="{0404D66B-16F9-4DD9-9291-3CC1C31E8E3C}" destId="{A098A71D-9E25-4ABE-9741-ECC820EA9884}" srcOrd="2" destOrd="0" presId="urn:microsoft.com/office/officeart/2005/8/layout/chevron2"/>
    <dgm:cxn modelId="{163F3338-0EB5-4701-B759-9111EF6BF9DD}" type="presParOf" srcId="{A098A71D-9E25-4ABE-9741-ECC820EA9884}" destId="{D35D489C-5C95-4EA5-B094-9E8F4DF3E8D7}" srcOrd="0" destOrd="0" presId="urn:microsoft.com/office/officeart/2005/8/layout/chevron2"/>
    <dgm:cxn modelId="{1CE5CBA6-D5B3-4A51-B505-0FD25B57FBBA}" type="presParOf" srcId="{A098A71D-9E25-4ABE-9741-ECC820EA9884}" destId="{CFF230F2-A319-4442-8D59-1D0F12211A26}" srcOrd="1" destOrd="0" presId="urn:microsoft.com/office/officeart/2005/8/layout/chevron2"/>
    <dgm:cxn modelId="{AB0D48C2-2A64-41DC-8DE1-B55B70006189}" type="presParOf" srcId="{0404D66B-16F9-4DD9-9291-3CC1C31E8E3C}" destId="{ADF60517-133B-40C9-BC87-B646A9DC3B38}" srcOrd="3" destOrd="0" presId="urn:microsoft.com/office/officeart/2005/8/layout/chevron2"/>
    <dgm:cxn modelId="{C84BD72C-879D-4CBD-AAFE-D2E8ED6AC112}" type="presParOf" srcId="{0404D66B-16F9-4DD9-9291-3CC1C31E8E3C}" destId="{4E67D25A-3F69-4912-A48C-EB7F9746E266}" srcOrd="4" destOrd="0" presId="urn:microsoft.com/office/officeart/2005/8/layout/chevron2"/>
    <dgm:cxn modelId="{45CBA65F-B9F2-4260-A609-3FED73984937}" type="presParOf" srcId="{4E67D25A-3F69-4912-A48C-EB7F9746E266}" destId="{2BC14005-B517-481D-A913-54E9AD7D9C63}" srcOrd="0" destOrd="0" presId="urn:microsoft.com/office/officeart/2005/8/layout/chevron2"/>
    <dgm:cxn modelId="{5B477921-AF70-4EA0-B981-47FAC535A2A8}" type="presParOf" srcId="{4E67D25A-3F69-4912-A48C-EB7F9746E266}" destId="{48920070-5835-4071-B0F3-8A69B8CF9473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156001" y="108092"/>
          <a:ext cx="1071267" cy="858275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1722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49504" y="430734"/>
        <a:ext cx="858275" cy="212992"/>
      </dsp:txXfrm>
    </dsp:sp>
    <dsp:sp modelId="{42ACD664-9300-4249-B2F8-9749D7BED71E}">
      <dsp:nvSpPr>
        <dsp:cNvPr id="0" name=""/>
        <dsp:cNvSpPr/>
      </dsp:nvSpPr>
      <dsp:spPr>
        <a:xfrm rot="5400000">
          <a:off x="1219419" y="-463246"/>
          <a:ext cx="696689" cy="1626376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754576" y="35607"/>
        <a:ext cx="1592366" cy="628669"/>
      </dsp:txXfrm>
    </dsp:sp>
    <dsp:sp modelId="{749A1EC2-6787-4386-9A04-2D7C9A1F7635}">
      <dsp:nvSpPr>
        <dsp:cNvPr id="0" name=""/>
        <dsp:cNvSpPr/>
      </dsp:nvSpPr>
      <dsp:spPr>
        <a:xfrm rot="5400000">
          <a:off x="-111184" y="930201"/>
          <a:ext cx="1071267" cy="947909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73,1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49504" y="1342477"/>
        <a:ext cx="947909" cy="123358"/>
      </dsp:txXfrm>
    </dsp:sp>
    <dsp:sp modelId="{4DE0E3DC-04F3-46E1-BC83-DA96C976BC5F}">
      <dsp:nvSpPr>
        <dsp:cNvPr id="0" name=""/>
        <dsp:cNvSpPr/>
      </dsp:nvSpPr>
      <dsp:spPr>
        <a:xfrm rot="5400000">
          <a:off x="1264419" y="403495"/>
          <a:ext cx="696323" cy="1626376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799393" y="902513"/>
        <a:ext cx="1592384" cy="628339"/>
      </dsp:txXfrm>
    </dsp:sp>
    <dsp:sp modelId="{103C8BA2-7368-435B-BB36-B029A50C32E1}">
      <dsp:nvSpPr>
        <dsp:cNvPr id="0" name=""/>
        <dsp:cNvSpPr/>
      </dsp:nvSpPr>
      <dsp:spPr>
        <a:xfrm rot="5400000">
          <a:off x="-156001" y="1841943"/>
          <a:ext cx="1071267" cy="858275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5,4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49504" y="2164585"/>
        <a:ext cx="858275" cy="212992"/>
      </dsp:txXfrm>
    </dsp:sp>
    <dsp:sp modelId="{2B99A613-E21B-4ABB-80C1-D00E220DE5D3}">
      <dsp:nvSpPr>
        <dsp:cNvPr id="0" name=""/>
        <dsp:cNvSpPr/>
      </dsp:nvSpPr>
      <dsp:spPr>
        <a:xfrm rot="5400000">
          <a:off x="1219602" y="1270420"/>
          <a:ext cx="696323" cy="1626376"/>
        </a:xfrm>
        <a:prstGeom prst="round2SameRect">
          <a:avLst/>
        </a:prstGeom>
        <a:solidFill>
          <a:schemeClr val="accent3">
            <a:lumMod val="75000"/>
            <a:alpha val="9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Иные МБТ</a:t>
          </a:r>
          <a:endParaRPr lang="ru-RU" sz="1400" b="1" kern="1200" dirty="0"/>
        </a:p>
      </dsp:txBody>
      <dsp:txXfrm rot="-5400000">
        <a:off x="754576" y="1769438"/>
        <a:ext cx="1592384" cy="6283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249056" y="184401"/>
          <a:ext cx="1547994" cy="1186790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1491,1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8454" y="597194"/>
        <a:ext cx="1186790" cy="361204"/>
      </dsp:txXfrm>
    </dsp:sp>
    <dsp:sp modelId="{42ACD664-9300-4249-B2F8-9749D7BED71E}">
      <dsp:nvSpPr>
        <dsp:cNvPr id="0" name=""/>
        <dsp:cNvSpPr/>
      </dsp:nvSpPr>
      <dsp:spPr>
        <a:xfrm rot="5400000">
          <a:off x="1306316" y="-259118"/>
          <a:ext cx="1029537" cy="1555372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1043399" y="54057"/>
        <a:ext cx="1505114" cy="929021"/>
      </dsp:txXfrm>
    </dsp:sp>
    <dsp:sp modelId="{749A1EC2-6787-4386-9A04-2D7C9A1F7635}">
      <dsp:nvSpPr>
        <dsp:cNvPr id="0" name=""/>
        <dsp:cNvSpPr/>
      </dsp:nvSpPr>
      <dsp:spPr>
        <a:xfrm rot="5400000">
          <a:off x="-187085" y="1375148"/>
          <a:ext cx="1547994" cy="1310733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73,1 тыс.руб.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8454" y="1911885"/>
        <a:ext cx="1310733" cy="237261"/>
      </dsp:txXfrm>
    </dsp:sp>
    <dsp:sp modelId="{4DE0E3DC-04F3-46E1-BC83-DA96C976BC5F}">
      <dsp:nvSpPr>
        <dsp:cNvPr id="0" name=""/>
        <dsp:cNvSpPr/>
      </dsp:nvSpPr>
      <dsp:spPr>
        <a:xfrm rot="5400000">
          <a:off x="1368287" y="993599"/>
          <a:ext cx="1029537" cy="1555372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1105370" y="1306774"/>
        <a:ext cx="1505114" cy="9290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301308" y="238630"/>
          <a:ext cx="1623335" cy="115382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1491,1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6552" y="580786"/>
        <a:ext cx="1153824" cy="469511"/>
      </dsp:txXfrm>
    </dsp:sp>
    <dsp:sp modelId="{42ACD664-9300-4249-B2F8-9749D7BED71E}">
      <dsp:nvSpPr>
        <dsp:cNvPr id="0" name=""/>
        <dsp:cNvSpPr/>
      </dsp:nvSpPr>
      <dsp:spPr>
        <a:xfrm rot="5400000">
          <a:off x="1210859" y="-192569"/>
          <a:ext cx="1119279" cy="1512167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1014416" y="58513"/>
        <a:ext cx="1457528" cy="1010001"/>
      </dsp:txXfrm>
    </dsp:sp>
    <dsp:sp modelId="{749A1EC2-6787-4386-9A04-2D7C9A1F7635}">
      <dsp:nvSpPr>
        <dsp:cNvPr id="0" name=""/>
        <dsp:cNvSpPr/>
      </dsp:nvSpPr>
      <dsp:spPr>
        <a:xfrm rot="5400000">
          <a:off x="-241058" y="1508006"/>
          <a:ext cx="1623335" cy="1274324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73,1 тыс.руб.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6552" y="1970662"/>
        <a:ext cx="1274324" cy="349011"/>
      </dsp:txXfrm>
    </dsp:sp>
    <dsp:sp modelId="{4DE0E3DC-04F3-46E1-BC83-DA96C976BC5F}">
      <dsp:nvSpPr>
        <dsp:cNvPr id="0" name=""/>
        <dsp:cNvSpPr/>
      </dsp:nvSpPr>
      <dsp:spPr>
        <a:xfrm rot="5400000">
          <a:off x="1271109" y="1137057"/>
          <a:ext cx="1119279" cy="1512167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1074666" y="1388140"/>
        <a:ext cx="1457528" cy="10100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696A8-CABD-49BE-BAC5-C14F4E14F247}">
      <dsp:nvSpPr>
        <dsp:cNvPr id="0" name=""/>
        <dsp:cNvSpPr/>
      </dsp:nvSpPr>
      <dsp:spPr>
        <a:xfrm rot="5400000">
          <a:off x="-299891" y="299967"/>
          <a:ext cx="1999276" cy="13994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2017</a:t>
          </a:r>
          <a:endParaRPr lang="ru-RU" sz="3900" kern="1200" dirty="0"/>
        </a:p>
      </dsp:txBody>
      <dsp:txXfrm rot="-5400000">
        <a:off x="1" y="699823"/>
        <a:ext cx="1399493" cy="599783"/>
      </dsp:txXfrm>
    </dsp:sp>
    <dsp:sp modelId="{A3900918-B473-432F-BB24-7631D9274347}">
      <dsp:nvSpPr>
        <dsp:cNvPr id="0" name=""/>
        <dsp:cNvSpPr/>
      </dsp:nvSpPr>
      <dsp:spPr>
        <a:xfrm rot="5400000">
          <a:off x="4190441" y="-2790947"/>
          <a:ext cx="1299529" cy="688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дорожного хозяйства« 835 </a:t>
          </a:r>
          <a:r>
            <a:rPr lang="ru-RU" sz="1200" kern="1200" dirty="0" err="1" smtClean="0"/>
            <a:t>тыс.руб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физической культуры и спорта"  10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"Благоустройство« 657,5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«Обеспечение общественной безопасности» 60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«Социальная политика» 305 </a:t>
          </a:r>
          <a:r>
            <a:rPr lang="ru-RU" sz="1200" kern="1200" dirty="0" err="1" smtClean="0"/>
            <a:t>тыс.руб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«Функционирование органов местного самоуправления» 2073,5 </a:t>
          </a:r>
          <a:r>
            <a:rPr lang="ru-RU" sz="1200" kern="1200" dirty="0" err="1" smtClean="0"/>
            <a:t>тыс.руб</a:t>
          </a:r>
          <a:endParaRPr lang="ru-RU" sz="1200" kern="1200" dirty="0"/>
        </a:p>
      </dsp:txBody>
      <dsp:txXfrm rot="-5400000">
        <a:off x="1399493" y="63439"/>
        <a:ext cx="6817987" cy="1172653"/>
      </dsp:txXfrm>
    </dsp:sp>
    <dsp:sp modelId="{D35D489C-5C95-4EA5-B094-9E8F4DF3E8D7}">
      <dsp:nvSpPr>
        <dsp:cNvPr id="0" name=""/>
        <dsp:cNvSpPr/>
      </dsp:nvSpPr>
      <dsp:spPr>
        <a:xfrm rot="5400000">
          <a:off x="-299891" y="2108565"/>
          <a:ext cx="1999276" cy="13994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2018</a:t>
          </a:r>
          <a:endParaRPr lang="ru-RU" sz="3900" kern="1200" dirty="0"/>
        </a:p>
      </dsp:txBody>
      <dsp:txXfrm rot="-5400000">
        <a:off x="1" y="2508421"/>
        <a:ext cx="1399493" cy="599783"/>
      </dsp:txXfrm>
    </dsp:sp>
    <dsp:sp modelId="{CFF230F2-A319-4442-8D59-1D0F12211A26}">
      <dsp:nvSpPr>
        <dsp:cNvPr id="0" name=""/>
        <dsp:cNvSpPr/>
      </dsp:nvSpPr>
      <dsp:spPr>
        <a:xfrm rot="5400000">
          <a:off x="4190441" y="-982274"/>
          <a:ext cx="1299529" cy="688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дорожного хозяйства» 822 </a:t>
          </a:r>
          <a:r>
            <a:rPr lang="ru-RU" sz="1200" kern="1200" dirty="0" err="1" smtClean="0"/>
            <a:t>тыс.руб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физической культуры и спорта"  10 </a:t>
          </a:r>
          <a:r>
            <a:rPr lang="ru-RU" sz="1200" kern="1200" dirty="0" err="1" smtClean="0"/>
            <a:t>тыс.руб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"Благоустройство" 439,6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«Обеспечение общественной безопасности» 30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«Социальная политика» 305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«Функционирование органов местного самоуправления»  2048,5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 rot="-5400000">
        <a:off x="1399493" y="1872112"/>
        <a:ext cx="6817987" cy="1172653"/>
      </dsp:txXfrm>
    </dsp:sp>
    <dsp:sp modelId="{2BC14005-B517-481D-A913-54E9AD7D9C63}">
      <dsp:nvSpPr>
        <dsp:cNvPr id="0" name=""/>
        <dsp:cNvSpPr/>
      </dsp:nvSpPr>
      <dsp:spPr>
        <a:xfrm rot="5400000">
          <a:off x="-299891" y="3917162"/>
          <a:ext cx="1999276" cy="13994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2019</a:t>
          </a:r>
          <a:endParaRPr lang="ru-RU" sz="3900" kern="1200" dirty="0"/>
        </a:p>
      </dsp:txBody>
      <dsp:txXfrm rot="-5400000">
        <a:off x="1" y="4317018"/>
        <a:ext cx="1399493" cy="599783"/>
      </dsp:txXfrm>
    </dsp:sp>
    <dsp:sp modelId="{48920070-5835-4071-B0F3-8A69B8CF9473}">
      <dsp:nvSpPr>
        <dsp:cNvPr id="0" name=""/>
        <dsp:cNvSpPr/>
      </dsp:nvSpPr>
      <dsp:spPr>
        <a:xfrm rot="5400000">
          <a:off x="4190441" y="826323"/>
          <a:ext cx="1299529" cy="688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дорожного хозяйства» 925 </a:t>
          </a:r>
          <a:r>
            <a:rPr lang="ru-RU" sz="1200" kern="1200" dirty="0" err="1" smtClean="0"/>
            <a:t>тыс.руб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физической культуры и спорта" 10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"Благоустройство" 402 </a:t>
          </a:r>
          <a:r>
            <a:rPr lang="ru-RU" sz="1200" kern="1200" dirty="0" err="1" smtClean="0"/>
            <a:t>тыс.руб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«Обеспечение общественной безопасности» 30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«Социальная политика» 305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«Функционирование органов местного самоуправления» 2023,1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 rot="-5400000">
        <a:off x="1399493" y="3680709"/>
        <a:ext cx="6817987" cy="1172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0.14876</cdr:x>
      <cdr:y>0.84883</cdr:y>
    </cdr:from>
    <cdr:to>
      <cdr:x>0.3719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5134272"/>
          <a:ext cx="19442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0.40148</cdr:x>
      <cdr:y>0.42833</cdr:y>
    </cdr:from>
    <cdr:to>
      <cdr:x>0.46901</cdr:x>
      <cdr:y>0.58118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18777673">
          <a:off x="3156896" y="2880658"/>
          <a:ext cx="957741" cy="564119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0.63996</cdr:x>
      <cdr:y>0.34403</cdr:y>
    </cdr:from>
    <cdr:to>
      <cdr:x>0.70922</cdr:x>
      <cdr:y>0.42609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19003828">
          <a:off x="5345846" y="2155634"/>
          <a:ext cx="578606" cy="514168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0.47665</cdr:x>
      <cdr:y>0.25689</cdr:y>
    </cdr:from>
    <cdr:to>
      <cdr:x>0.57374</cdr:x>
      <cdr:y>0.31124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535232" y="1361473"/>
          <a:ext cx="720099" cy="28804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1400" dirty="0" smtClean="0"/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0.38996</cdr:x>
      <cdr:y>0.45908</cdr:y>
    </cdr:from>
    <cdr:to>
      <cdr:x>0.46702</cdr:x>
      <cdr:y>0.58039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92290" y="2433043"/>
          <a:ext cx="571504" cy="64294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/>
            <a:t>2,4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0.53444</cdr:x>
      <cdr:y>0.32428</cdr:y>
    </cdr:from>
    <cdr:to>
      <cdr:x>0.6115</cdr:x>
      <cdr:y>0.43255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963860" y="1718663"/>
          <a:ext cx="571504" cy="573783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/>
            <a:t>0,6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BB20E2-34FE-4DA0-A4CA-53E84D134FCD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D4C216-9761-4F0C-BFD3-1639B2852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8047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D4C216-9761-4F0C-BFD3-1639B2852DD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C21D6-4371-45C1-8A79-52ED8F8E5477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1802F-BEFD-4659-97A9-8679EF039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5186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B3A1-3067-4B6B-9D6E-C7459AA9993E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195C2-EABD-4560-A0E2-07106AB65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956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640BD-B048-405F-A297-9EC509E47086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CB50C-DE48-4006-854E-6418C9DCF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119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F50289-AE0E-4082-A197-05F67F22043B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47C738-AF54-4805-83AE-1FACD743E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459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C9697-A9FE-46FE-93E7-AF6AFFFCC977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B847-6690-4260-971F-28CF5E50F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1937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70AF-24FB-4D9D-9681-76A4D4D9FCE3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EC333-0158-49B3-8497-F6001F25C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773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EEAA7-5CF4-4A85-AF6C-2CBD507C0C6C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65CF8-99B9-442E-9280-2BA3D89A0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656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F7B900-8504-4E5C-9C94-D9399F5FC1B3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920DEC-EE29-47DC-AA8F-C67AB634A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949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5BF8C-7711-41B5-9B9D-00AF42A39AAC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5A1F9-CA11-47B2-9648-B01291BC7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404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131A5B-2D71-4155-AA1B-BCDBAD99B61F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8122C65-11D2-4E00-8D29-D22F7C44D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4770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44F699B-042D-4E5A-93D1-15E06104D71F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43B120-AD39-4BA6-A929-B6F28C0D0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999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FF65A1-71F2-477C-9A90-C91BE49245EA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BA3649-9EFF-4899-BDA6-2C18FB3F5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24" r:id="rId4"/>
    <p:sldLayoutId id="2147484125" r:id="rId5"/>
    <p:sldLayoutId id="2147484132" r:id="rId6"/>
    <p:sldLayoutId id="2147484126" r:id="rId7"/>
    <p:sldLayoutId id="2147484133" r:id="rId8"/>
    <p:sldLayoutId id="2147484134" r:id="rId9"/>
    <p:sldLayoutId id="2147484127" r:id="rId10"/>
    <p:sldLayoutId id="214748412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QuickStyle" Target="../diagrams/quickStyle3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openxmlformats.org/officeDocument/2006/relationships/diagramLayout" Target="../diagrams/layout3.xml"/><Relationship Id="rId17" Type="http://schemas.microsoft.com/office/2007/relationships/diagramDrawing" Target="../diagrams/drawing6.xml"/><Relationship Id="rId2" Type="http://schemas.openxmlformats.org/officeDocument/2006/relationships/chart" Target="../charts/chart3.xml"/><Relationship Id="rId20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Data" Target="../diagrams/data3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19" Type="http://schemas.microsoft.com/office/2007/relationships/diagramDrawing" Target="../diagrams/drawing8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Relationship Id="rId14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7" y="404664"/>
            <a:ext cx="712879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БЮДЖЕТ ДЛЯ ГРАЖДАН</a:t>
            </a:r>
          </a:p>
        </p:txBody>
      </p:sp>
      <p:pic>
        <p:nvPicPr>
          <p:cNvPr id="8195" name="Picture 6" descr="http://www.teguldet.tomsk.ru/upload/images/baner/bjudzhet_dlja_grazhdan_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14282" y="571480"/>
            <a:ext cx="8599982" cy="471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755650" y="5429264"/>
            <a:ext cx="7920038" cy="128588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Constantia" pitchFamily="18" charset="0"/>
              </a:rPr>
              <a:t>Проект бюджета Плотниковского сельского поселения  на 2018год и плановый период 2019-2020 годов в первом чтении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Constantia" pitchFamily="18" charset="0"/>
              </a:rPr>
              <a:t>Решение Совета народных депутатов от 05.12.2017г. № 78</a:t>
            </a:r>
            <a:endParaRPr lang="ru-RU" b="1" dirty="0" smtClean="0">
              <a:latin typeface="Constant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latin typeface="Constant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468313" y="115888"/>
            <a:ext cx="854075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 smtClean="0">
                <a:solidFill>
                  <a:schemeClr val="bg1"/>
                </a:solidFill>
                <a:latin typeface="Constantia" pitchFamily="18" charset="0"/>
              </a:rPr>
              <a:t>Планируемые доходы бюджета Плотниковского сельского поселения на 2018 год и плановый период 2019-2020 годов тыс. руб.</a:t>
            </a:r>
            <a:endParaRPr lang="ru-RU" altLang="ru-RU" sz="2400" dirty="0">
              <a:solidFill>
                <a:schemeClr val="bg1"/>
              </a:solidFill>
              <a:latin typeface="Constantia" pitchFamily="18" charset="0"/>
            </a:endParaRP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54348194"/>
              </p:ext>
            </p:extLst>
          </p:nvPr>
        </p:nvGraphicFramePr>
        <p:xfrm>
          <a:off x="0" y="1428736"/>
          <a:ext cx="9144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475656" y="116632"/>
            <a:ext cx="6049962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Constantia" pitchFamily="18" charset="0"/>
              </a:rPr>
              <a:t>Динамика собственных доходов </a:t>
            </a:r>
            <a:r>
              <a:rPr lang="ru-RU" sz="2400" dirty="0" smtClean="0">
                <a:latin typeface="Constantia" pitchFamily="18" charset="0"/>
              </a:rPr>
              <a:t>местного бюджета тыс. рублей </a:t>
            </a:r>
            <a:endParaRPr lang="ru-RU" sz="2400" dirty="0">
              <a:latin typeface="Constantia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28995263"/>
              </p:ext>
            </p:extLst>
          </p:nvPr>
        </p:nvGraphicFramePr>
        <p:xfrm>
          <a:off x="285720" y="1000108"/>
          <a:ext cx="8626506" cy="604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258888" y="260350"/>
            <a:ext cx="7091362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 smtClean="0">
                <a:solidFill>
                  <a:schemeClr val="bg1"/>
                </a:solidFill>
                <a:latin typeface="Constantia" pitchFamily="18" charset="0"/>
              </a:rPr>
              <a:t>Структура </a:t>
            </a:r>
            <a:r>
              <a:rPr lang="ru-RU" altLang="ru-RU" sz="2400" dirty="0">
                <a:solidFill>
                  <a:schemeClr val="bg1"/>
                </a:solidFill>
                <a:latin typeface="Constantia" pitchFamily="18" charset="0"/>
              </a:rPr>
              <a:t>безвозмездных </a:t>
            </a:r>
            <a:r>
              <a:rPr lang="ru-RU" altLang="ru-RU" sz="2400" dirty="0" smtClean="0">
                <a:solidFill>
                  <a:schemeClr val="bg1"/>
                </a:solidFill>
                <a:latin typeface="Constantia" pitchFamily="18" charset="0"/>
              </a:rPr>
              <a:t>поступлений тыс. руб.</a:t>
            </a:r>
            <a:endParaRPr lang="ru-RU" altLang="ru-RU" sz="24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827088" y="1196975"/>
            <a:ext cx="18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Овал 4"/>
          <p:cNvSpPr/>
          <p:nvPr/>
        </p:nvSpPr>
        <p:spPr>
          <a:xfrm>
            <a:off x="755650" y="836613"/>
            <a:ext cx="1728788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2018 год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708400" y="836613"/>
            <a:ext cx="1727200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2019  </a:t>
            </a:r>
            <a:r>
              <a:rPr lang="ru-RU" dirty="0"/>
              <a:t>год</a:t>
            </a:r>
          </a:p>
        </p:txBody>
      </p:sp>
      <p:sp>
        <p:nvSpPr>
          <p:cNvPr id="7" name="Овал 6"/>
          <p:cNvSpPr/>
          <p:nvPr/>
        </p:nvSpPr>
        <p:spPr>
          <a:xfrm>
            <a:off x="6443663" y="836613"/>
            <a:ext cx="1728787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p:txBody>
      </p:sp>
      <p:graphicFrame>
        <p:nvGraphicFramePr>
          <p:cNvPr id="2" name="Диаграмма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58899172"/>
              </p:ext>
            </p:extLst>
          </p:nvPr>
        </p:nvGraphicFramePr>
        <p:xfrm>
          <a:off x="425738" y="1085832"/>
          <a:ext cx="2592388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="" xmlns:p14="http://schemas.microsoft.com/office/powerpoint/2010/main" val="3997579270"/>
              </p:ext>
            </p:extLst>
          </p:nvPr>
        </p:nvGraphicFramePr>
        <p:xfrm>
          <a:off x="539552" y="2071678"/>
          <a:ext cx="2376264" cy="4453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475" name="TextBox 14"/>
          <p:cNvSpPr txBox="1">
            <a:spLocks noChangeArrowheads="1"/>
          </p:cNvSpPr>
          <p:nvPr/>
        </p:nvSpPr>
        <p:spPr bwMode="auto">
          <a:xfrm>
            <a:off x="6372225" y="2565400"/>
            <a:ext cx="24479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 smtClean="0"/>
              <a:t> </a:t>
            </a:r>
            <a:endParaRPr lang="ru-RU" altLang="ru-RU" sz="1200" dirty="0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="" xmlns:p14="http://schemas.microsoft.com/office/powerpoint/2010/main" val="2198319992"/>
              </p:ext>
            </p:extLst>
          </p:nvPr>
        </p:nvGraphicFramePr>
        <p:xfrm>
          <a:off x="3275856" y="2071678"/>
          <a:ext cx="2592288" cy="4381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="" xmlns:p14="http://schemas.microsoft.com/office/powerpoint/2010/main" val="2814344470"/>
              </p:ext>
            </p:extLst>
          </p:nvPr>
        </p:nvGraphicFramePr>
        <p:xfrm>
          <a:off x="6300192" y="2000240"/>
          <a:ext cx="252028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96252964"/>
              </p:ext>
            </p:extLst>
          </p:nvPr>
        </p:nvGraphicFramePr>
        <p:xfrm>
          <a:off x="395288" y="115888"/>
          <a:ext cx="8353425" cy="626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6632"/>
            <a:ext cx="6864636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Объем и структура расходов </a:t>
            </a:r>
            <a:r>
              <a:rPr lang="ru-RU" sz="24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бюджета </a:t>
            </a:r>
            <a:r>
              <a:rPr lang="ru-RU" sz="24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по разделам на </a:t>
            </a:r>
            <a:r>
              <a:rPr lang="ru-RU" sz="24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2018 </a:t>
            </a:r>
            <a:r>
              <a:rPr lang="ru-RU" sz="24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год, 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13149819"/>
              </p:ext>
            </p:extLst>
          </p:nvPr>
        </p:nvGraphicFramePr>
        <p:xfrm>
          <a:off x="0" y="1142984"/>
          <a:ext cx="91440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2169471014"/>
              </p:ext>
            </p:extLst>
          </p:nvPr>
        </p:nvGraphicFramePr>
        <p:xfrm>
          <a:off x="142844" y="1357298"/>
          <a:ext cx="8572560" cy="5096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5" y="116632"/>
            <a:ext cx="8856984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dirty="0" smtClean="0">
                <a:latin typeface="Constantia" pitchFamily="18" charset="0"/>
              </a:rPr>
              <a:t>Планируемые расходы </a:t>
            </a:r>
            <a:r>
              <a:rPr lang="ru-RU" sz="2400" dirty="0">
                <a:latin typeface="Constantia" pitchFamily="18" charset="0"/>
              </a:rPr>
              <a:t>на реализацию муниципальной программы </a:t>
            </a:r>
            <a:r>
              <a:rPr lang="ru-RU" sz="2400" dirty="0" smtClean="0">
                <a:latin typeface="Constantia" pitchFamily="18" charset="0"/>
              </a:rPr>
              <a:t>«Жизнеобеспечение Плотниковского сельского поселения</a:t>
            </a:r>
            <a:r>
              <a:rPr lang="ru-RU" sz="2400" dirty="0">
                <a:latin typeface="Constantia" pitchFamily="18" charset="0"/>
              </a:rPr>
              <a:t>"  на </a:t>
            </a:r>
            <a:r>
              <a:rPr lang="ru-RU" sz="2400" dirty="0" smtClean="0">
                <a:latin typeface="Constantia" pitchFamily="18" charset="0"/>
              </a:rPr>
              <a:t>2018 </a:t>
            </a:r>
            <a:r>
              <a:rPr lang="ru-RU" sz="2400" dirty="0">
                <a:latin typeface="Constantia" pitchFamily="18" charset="0"/>
              </a:rPr>
              <a:t>– </a:t>
            </a:r>
            <a:r>
              <a:rPr lang="ru-RU" sz="2400" dirty="0" smtClean="0">
                <a:latin typeface="Constantia" pitchFamily="18" charset="0"/>
              </a:rPr>
              <a:t>2020 </a:t>
            </a:r>
            <a:r>
              <a:rPr lang="ru-RU" sz="2400" dirty="0">
                <a:latin typeface="Constantia" pitchFamily="18" charset="0"/>
              </a:rPr>
              <a:t>годы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215370" cy="830997"/>
          </a:xfrm>
          <a:prstGeom prst="rect">
            <a:avLst/>
          </a:prstGeom>
          <a:solidFill>
            <a:srgbClr val="7598D9">
              <a:lumMod val="75000"/>
            </a:srgb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Расходы 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в </a:t>
            </a: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рамках 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непрограммного направления деятельности на 2018год, тыс. рублей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Constantia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61242681"/>
              </p:ext>
            </p:extLst>
          </p:nvPr>
        </p:nvGraphicFramePr>
        <p:xfrm>
          <a:off x="285720" y="1285860"/>
          <a:ext cx="8535892" cy="5719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229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20688"/>
            <a:ext cx="7467600" cy="5853137"/>
          </a:xfrm>
          <a:solidFill>
            <a:srgbClr val="7598D9">
              <a:lumMod val="75000"/>
            </a:srgbClr>
          </a:solidFill>
        </p:spPr>
        <p:txBody>
          <a:bodyPr/>
          <a:lstStyle/>
          <a:p>
            <a:pPr algn="ctr"/>
            <a:r>
              <a:rPr lang="ru-RU" altLang="ru-RU" dirty="0" smtClean="0">
                <a:latin typeface="Arial" charset="0"/>
              </a:rPr>
              <a:t>Контактная информация: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Глава Плотниковского сельского поселения </a:t>
            </a:r>
          </a:p>
          <a:p>
            <a:pPr algn="ctr"/>
            <a:r>
              <a:rPr lang="ru-RU" altLang="ru-RU" dirty="0" err="1" smtClean="0">
                <a:latin typeface="Arial" charset="0"/>
              </a:rPr>
              <a:t>Кулдошин</a:t>
            </a:r>
            <a:r>
              <a:rPr lang="ru-RU" altLang="ru-RU" dirty="0" smtClean="0">
                <a:latin typeface="Arial" charset="0"/>
              </a:rPr>
              <a:t> Николай Геннадьевич График работы с 8-30 до 17-30,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перерыв с 13-00 до 14-00.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Адрес: 652383, Кемеровская область, Промышленновский район, п. Плотниково пер.Советский, 1А Телефон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(8 38442) 6-71-75, Факс: 6-71-82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Электронная почта: </a:t>
            </a:r>
            <a:r>
              <a:rPr lang="en-US" altLang="ru-RU" dirty="0" smtClean="0">
                <a:latin typeface="Arial" charset="0"/>
              </a:rPr>
              <a:t>Plotnikovskay_st@mail.ru</a:t>
            </a:r>
            <a:r>
              <a:rPr lang="ru-RU" altLang="ru-RU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2756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4813</TotalTime>
  <Words>405</Words>
  <Application>Microsoft Office PowerPoint</Application>
  <PresentationFormat>Экран (4:3)</PresentationFormat>
  <Paragraphs>82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Шкода</dc:creator>
  <cp:lastModifiedBy>nadejda</cp:lastModifiedBy>
  <cp:revision>480</cp:revision>
  <cp:lastPrinted>2014-01-24T05:49:03Z</cp:lastPrinted>
  <dcterms:created xsi:type="dcterms:W3CDTF">2014-01-21T08:42:27Z</dcterms:created>
  <dcterms:modified xsi:type="dcterms:W3CDTF">2017-12-28T07:30:29Z</dcterms:modified>
</cp:coreProperties>
</file>