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1"/>
  </p:notesMasterIdLst>
  <p:sldIdLst>
    <p:sldId id="280" r:id="rId10"/>
    <p:sldId id="289" r:id="rId11"/>
    <p:sldId id="257" r:id="rId12"/>
    <p:sldId id="258" r:id="rId13"/>
    <p:sldId id="274" r:id="rId14"/>
    <p:sldId id="260" r:id="rId15"/>
    <p:sldId id="270" r:id="rId16"/>
    <p:sldId id="273" r:id="rId17"/>
    <p:sldId id="292" r:id="rId18"/>
    <p:sldId id="261" r:id="rId19"/>
    <p:sldId id="293" r:id="rId20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8EB"/>
    <a:srgbClr val="66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6441" autoAdjust="0"/>
  </p:normalViewPr>
  <p:slideViewPr>
    <p:cSldViewPr>
      <p:cViewPr varScale="1">
        <p:scale>
          <a:sx n="77" d="100"/>
          <a:sy n="77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5CA445-E9C3-4E7C-997F-0CF9B6001BAB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D7B23B-44CA-41A4-9290-25C4A8B1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794F1-F333-449A-94CF-887EE14CE9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AA8E-4DA0-4673-8B10-8B37FBB531C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6CDB-90A5-4DD9-8AC5-639D2AD41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FDEE-AF7E-4A29-86F9-7A734E994D8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EABD-0331-43E7-9000-4658DD273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F8AF-B6D7-4593-B5AE-39C290FFE679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BD9B-631C-41AC-9386-AE75FB935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05314E04-C4BA-4B70-8981-355A8CC894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AA99AF-F410-464B-B827-D59071B16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7FB0A5-54D5-49B8-8123-F64267D2D5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BBF9F6-78D3-49C8-AD26-3879D24B3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A060A8-3156-4F59-8BA0-EB604DA8C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110FCF-8546-4E8F-B717-A9B986355F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8FF4E5-8686-42D5-A56A-20685582A0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E6400E-0820-49AE-AE4B-4E68C3D7C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0956-AEE3-4B8D-80FC-460EECFF79C7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4C7C-A560-45C9-9406-2C097B16F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4E12C-21FA-415C-8189-71DE4CA9DB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388329-29B2-4D99-9361-80BBE2588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2CEF61-33CF-4F2F-80CF-BE7E810736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94FCB05C-3564-4B26-A293-5F3E6A9B2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AB8BB0-B20A-4CF5-A959-611499087D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B15E0D-1F04-437C-A6D8-01037D8F1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EAE510-E4F5-45B7-9A63-3D19E74AF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4B0E86-11E4-4F32-B36E-2AD31A0C0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B64700-E88C-4DC6-8B23-9C4C5B183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D51303-2214-4550-A392-FEF87C1FA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DCE4-31E1-4117-803C-5C82985776C7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459D-7122-4965-BD9F-47559A14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C3D8C9-9439-44EA-8030-158F85644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DB2F32-D416-4F2F-A3B8-2006F5C2C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087443-8F2D-4039-9D7F-5BE3713585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73AE9-CBCE-4637-844F-20AF0035F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0B5796-3957-4249-BE4F-5FE003F6A3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8F02DC63-1D44-4351-8FB0-D7DD91626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0CDC71-AF6D-4776-A2C3-360D71C436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BECD2C-10F7-442D-B4DB-35FA44448C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3E3B41-4A87-499D-B555-44EC58C261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5EA008-9C13-4E86-858F-1FD390129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14C7-B0B7-4AC4-A5F2-BC7AF6C147E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BDCC-5297-4385-94CC-DA642AB8E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3B0F17-65CA-4F39-AB54-E8DB5E7B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EA6710-E4AB-4A1F-8D2E-98B79F460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AF674E-5166-444F-B4AD-CF34479CF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325D78-EC45-4361-A4BB-A5BF4682D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433D05-AC65-4752-87A3-7518EC84D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36F70F-878E-409C-9E90-4C98771C3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05CE8E-63E8-4E76-80A0-80EADB4774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984AA6D-E4F1-4B97-B8B8-519239F947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5372DA-BCE4-4805-B548-BCB9454CD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2A7418-F353-4068-B334-9C116EFA9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4D7A-3402-4CE9-8AF9-22570EE8D374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4251E-9E11-4A82-A18A-1480E147E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50E1B5-B09A-4854-840D-F22FFA07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593FB3-A958-44D9-965C-DCCB8E770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C8874-4F93-4B44-90A0-2C996AEADC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239FFB-6076-4A93-9327-C23DFBA981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7EE49E-1EC7-49EC-BB47-61EEEC7F5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3E1563-EE78-48AB-8EF0-F87F8713B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AC000B-A176-4674-9501-4E8CD3E08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E022EB-5A9B-4336-AF46-8C363ECBD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37212F-A36B-4D9D-B7C5-0FF01EA42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1E76C52B-38CE-4B40-9868-755409C5C7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A7AD-053D-4DC9-929D-A559CAB54A8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9A5F-E290-4D89-B4DD-50F3BD838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67EF12-DEA8-492C-B3E1-6935266C0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99176B-BF03-447A-840F-7AE6B85EF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320CD8-8F0C-48B2-B3EB-9F22CAA3F2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600655-C438-4303-8155-043CC986F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004CE3-1E6B-4593-89C9-DDAB071132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52BFF8-06F8-472F-9944-7477B0071F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D5EBF9-07CC-403A-A9EE-EA3F7594C5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9E054D3-BC3D-4169-9BCC-BF839FB181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387B19-25DA-4086-B2C7-53A76C3B3F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D3DD1A-21BE-42CE-82EE-B3AEAF70EB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BB98-C36E-4E63-8E2E-8BB464E50A86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5ACD-1C3F-491E-83A0-E9D982CBE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620EC9-6F82-47DA-8C17-A1BE8D1228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A04793-A86B-44B3-AD88-18818D5013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8A11B2-B22C-4FCC-81ED-049B2FCB2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9E5A99-96E0-4BF9-91E2-7BFA780267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E2437A-3D0B-4B80-AFB6-5846A888FF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AC4ED0-467E-4A1A-A0DD-5DE90B2BAC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38882D-FFC3-4F78-8DF8-B5DEB06D4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DC790A-E342-40FD-801D-CB69DF2D9C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B546F4-D579-4304-9C36-481A175416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9E86FEE-D9E7-4269-9148-CC0BFD87D0FB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A330B6E-36BF-47E3-9CF7-3CFE3CDF3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FE13-E884-4B28-ADEE-0D2BE8D9166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F605-8C49-4137-9A0B-56902EFC4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350EED-D8AE-4870-9055-F8B2B54B05AD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75DDC71-6A42-42FF-936F-BB75761D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2ECE643-BBC1-44D7-8D19-C247DA1D218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6DA72D7-BAC0-4275-8E16-B02DE5196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6B5B1CD-D8FE-4FBE-92C3-8D3092FDBB5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EB23D7-4BA4-4CA6-A69F-8229FC760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1568C46-315A-41F0-ABAD-6587B7AE2A15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00375C2-AB06-48E6-9BE0-852B3A110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A13D38-BFC7-422D-AE60-F0801D83EAE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861A0C5-AC82-479D-BA97-3BB54CC0B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5C24CEC-07EC-46FC-875D-57603968F27A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6176714-664B-4B9D-9AA0-BA84397D0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1578764-E718-4439-9098-FB575FAE8E2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36E00B9-31BA-4F18-BA6A-838E46DAB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551279C-98FE-41DD-BED5-9920ACBAB87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192E0D5-B7AB-4EB4-AFFA-87E36F7D6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E1A1B2E-E1AD-4ECC-9055-E5CE2BD374BE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4F7B869-AB5C-4B06-A076-AD3B627E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320D6633-FC7D-4C7E-A2BC-B5ADDA8C02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F7E1-1E73-4D82-B7A0-BB919547AF01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B37D-4F29-4BF5-AC47-4821699DE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559736-A086-4B39-A243-155F2AD1AD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16479-4268-49C1-AC3B-6163159E8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F24310-B67A-48C0-8489-014FB1F9D4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CE3E4-41D6-47E8-90A7-08D06F33C4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F69210-6538-41B9-9E01-34755B3B6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9D7EE-7DCA-4F8F-9A40-4DD2D8847D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C0D01C-7A5A-4F7F-8D68-D799657A50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B3CB47-92DC-45E3-8385-B1BA1317074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AC8508-87D9-4199-9C41-7F739F1AF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B2FA59-FF7F-432B-BFCD-DDDE0B768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61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36508B-E628-48E5-9264-565ADBDE5B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90448C-4762-4382-903D-5E2A780CE1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2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22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14FFA8-6BD7-4392-B73A-DFD2947DA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F61EE-DC57-403D-B0CD-D6B0AEEE1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4051B6-F94E-4A4C-9F96-984247DEF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925FD0-C7E3-4E69-BA72-4F006419F310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4E4A1F-6F40-45FF-92B5-E4822DB5F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543C2EA-A4FE-4E24-9CF8-437BB7A54ABF}" type="datetimeFigureOut">
              <a:rPr lang="ru-RU"/>
              <a:pPr>
                <a:defRPr/>
              </a:pPr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5B3702-0859-4C3A-B8DE-973258B35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jpeg"/><Relationship Id="rId4" Type="http://schemas.openxmlformats.org/officeDocument/2006/relationships/hyperlink" Target="http://adm-promishl-rn.ru/gallery/?SECTION_ID=61&amp;ELEMENT_ID=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238" y="4076700"/>
            <a:ext cx="8715375" cy="165417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Падунского сельского поселения на 2015 год и на период 2016 и 2017 годов</a:t>
            </a:r>
          </a:p>
        </p:txBody>
      </p:sp>
      <p:sp>
        <p:nvSpPr>
          <p:cNvPr id="109570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ПАДУНСКОГО СЕЛЬСКОГО ПОСЕЛЕНИЯ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5" y="1916832"/>
            <a:ext cx="91440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088" y="620713"/>
            <a:ext cx="7283450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Дорожный фонд Администрации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Падунского сельского поселения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9810" name="Object 3"/>
          <p:cNvGraphicFramePr>
            <a:graphicFrameLocks noGrp="1"/>
          </p:cNvGraphicFramePr>
          <p:nvPr>
            <p:ph idx="1"/>
          </p:nvPr>
        </p:nvGraphicFramePr>
        <p:xfrm>
          <a:off x="127000" y="1868488"/>
          <a:ext cx="7505700" cy="4962525"/>
        </p:xfrm>
        <a:graphic>
          <a:graphicData uri="http://schemas.openxmlformats.org/presentationml/2006/ole">
            <p:oleObj spid="_x0000_s119810" name="Диаграмма" r:id="rId3" imgW="7505652" imgH="4962529" progId="Excel.Chart.8">
              <p:embed/>
            </p:oleObj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0F827-5A49-4664-A67D-F2FC05D227C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34151" name="Picture 7" descr="1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6970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2CCCC-BB32-4943-9350-D16F6CC280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pic>
        <p:nvPicPr>
          <p:cNvPr id="120834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20835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744538"/>
            <a:ext cx="8750300" cy="4165600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Контактная информация: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Глава Падунского сельского поселения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Топольская Людмила Анатольевна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График работы с 8-30 до 17-30, перерыв с 13-00 до 14-00.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Адрес: 652395, Кемеровская область,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Промышленновский район,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П.ст.Падунская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Ул.Комсомольская,20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Телефон (8 38442) 6-39-86, Факс: 6-39-82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Электронная почта: </a:t>
            </a:r>
            <a:r>
              <a:rPr lang="en-US" sz="1200">
                <a:solidFill>
                  <a:srgbClr val="FFFFFF"/>
                </a:solidFill>
              </a:rPr>
              <a:t>Padunka28@yndex.ru</a:t>
            </a:r>
            <a:endParaRPr lang="ru-RU" sz="1200">
              <a:solidFill>
                <a:srgbClr val="FFFFFF"/>
              </a:solidFill>
              <a:latin typeface="Decorlz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7BB10-0EB4-465C-AD4C-66E97FAFB302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БЮДЖЕТ НА 2015 ГОД И ПЛАНОВЫЙ ПЕРИОД 2016 И 2017 ГОДОВ </a:t>
            </a:r>
          </a:p>
          <a:p>
            <a:pPr algn="ctr">
              <a:defRPr/>
            </a:pPr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grp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>
                <a:defRPr/>
              </a:pPr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6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10606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>
                <a:defRPr/>
              </a:pPr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>
                <a:defRPr/>
              </a:pPr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10597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10604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/>
                <a:t>Соответствие финансовых возможностей Падунского сельского поселения</a:t>
              </a:r>
            </a:p>
            <a:p>
              <a:pPr algn="ctr">
                <a:defRPr/>
              </a:pPr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1059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10602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10599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10600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Падунского сельского поселения на 2015 год и плановый период 2016 и 2017 годов»</a:t>
            </a: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4294967295"/>
          </p:nvPr>
        </p:nvGraphicFramePr>
        <p:xfrm>
          <a:off x="595313" y="2349500"/>
          <a:ext cx="8001000" cy="3538538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3515,3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4944,0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3981,0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3515,3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1661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2E7D07-52CF-403D-87D8-D663888CA9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-46038" y="2155825"/>
          <a:ext cx="9210676" cy="4714875"/>
        </p:xfrm>
        <a:graphic>
          <a:graphicData uri="http://schemas.openxmlformats.org/presentationml/2006/ole">
            <p:oleObj spid="_x0000_s112641" r:id="rId4" imgW="9211854" imgH="4712616" progId="Excel.Chart.8">
              <p:embed/>
            </p:oleObj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EB15C-2F7F-47CA-A912-CB5F116F2BF1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12644" name="Text Box 19"/>
          <p:cNvSpPr txBox="1">
            <a:spLocks noChangeArrowheads="1"/>
          </p:cNvSpPr>
          <p:nvPr/>
        </p:nvSpPr>
        <p:spPr bwMode="auto">
          <a:xfrm>
            <a:off x="3421063" y="407828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4944,0</a:t>
            </a:r>
          </a:p>
        </p:txBody>
      </p:sp>
      <p:sp>
        <p:nvSpPr>
          <p:cNvPr id="112645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14011,8</a:t>
            </a:r>
          </a:p>
          <a:p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12646" name="Text Box 19"/>
          <p:cNvSpPr txBox="1">
            <a:spLocks noChangeArrowheads="1"/>
          </p:cNvSpPr>
          <p:nvPr/>
        </p:nvSpPr>
        <p:spPr bwMode="auto">
          <a:xfrm>
            <a:off x="5003800" y="4260850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3981,0</a:t>
            </a:r>
          </a:p>
        </p:txBody>
      </p:sp>
      <p:sp>
        <p:nvSpPr>
          <p:cNvPr id="112647" name="Text Box 19"/>
          <p:cNvSpPr txBox="1">
            <a:spLocks noChangeArrowheads="1"/>
          </p:cNvSpPr>
          <p:nvPr/>
        </p:nvSpPr>
        <p:spPr bwMode="auto">
          <a:xfrm>
            <a:off x="6588125" y="4445000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3515,3</a:t>
            </a:r>
          </a:p>
        </p:txBody>
      </p:sp>
      <p:sp>
        <p:nvSpPr>
          <p:cNvPr id="112648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Падунского  сельского поселения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FABB9-4BFC-4F08-AEAD-5CE334C5B4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  <p:graphicFrame>
        <p:nvGraphicFramePr>
          <p:cNvPr id="114690" name="Object 3"/>
          <p:cNvGraphicFramePr>
            <a:graphicFrameLocks noGrp="1"/>
          </p:cNvGraphicFramePr>
          <p:nvPr>
            <p:ph type="chart" idx="1"/>
          </p:nvPr>
        </p:nvGraphicFramePr>
        <p:xfrm>
          <a:off x="901700" y="1262063"/>
          <a:ext cx="7720013" cy="5535612"/>
        </p:xfrm>
        <a:graphic>
          <a:graphicData uri="http://schemas.openxmlformats.org/presentationml/2006/ole">
            <p:oleObj spid="_x0000_s114690" name="Диаграмма" r:id="rId3" imgW="7000775" imgH="5019767" progId="Excel.Chart.8">
              <p:embed/>
            </p:oleObj>
          </a:graphicData>
        </a:graphic>
      </p:graphicFrame>
      <p:pic>
        <p:nvPicPr>
          <p:cNvPr id="114692" name="Picture 8" descr="97e02b0b058d46c7fd4f51472672b1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Падунского сельского поселения </a:t>
            </a:r>
          </a:p>
        </p:txBody>
      </p:sp>
      <p:sp>
        <p:nvSpPr>
          <p:cNvPr id="115717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</a:p>
        </p:txBody>
      </p:sp>
      <p:graphicFrame>
        <p:nvGraphicFramePr>
          <p:cNvPr id="115715" name="Object 5"/>
          <p:cNvGraphicFramePr>
            <a:graphicFrameLocks noGrp="1"/>
          </p:cNvGraphicFramePr>
          <p:nvPr>
            <p:ph idx="1"/>
          </p:nvPr>
        </p:nvGraphicFramePr>
        <p:xfrm>
          <a:off x="127000" y="2203450"/>
          <a:ext cx="8115300" cy="4572000"/>
        </p:xfrm>
        <a:graphic>
          <a:graphicData uri="http://schemas.openxmlformats.org/presentationml/2006/ole">
            <p:oleObj spid="_x0000_s115715" name="Диаграмма" r:id="rId3" imgW="8115252" imgH="4572128" progId="Excel.Chart.8">
              <p:embed/>
            </p:oleObj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B7412-3C9B-4DDD-9B72-C5C9C445D2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Падунского сельского поселения  в 2014-2017 годах</a:t>
            </a:r>
            <a:endParaRPr lang="ru-RU" sz="240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16738" name="Object 3"/>
          <p:cNvGraphicFramePr>
            <a:graphicFrameLocks noGrp="1"/>
          </p:cNvGraphicFramePr>
          <p:nvPr>
            <p:ph idx="1"/>
          </p:nvPr>
        </p:nvGraphicFramePr>
        <p:xfrm>
          <a:off x="215900" y="1651000"/>
          <a:ext cx="8140700" cy="6056313"/>
        </p:xfrm>
        <a:graphic>
          <a:graphicData uri="http://schemas.openxmlformats.org/presentationml/2006/ole">
            <p:oleObj spid="_x0000_s116738" name="Диаграмма" r:id="rId3" imgW="7181730" imgH="5343433" progId="Excel.Chart.8">
              <p:embed/>
            </p:oleObj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1A7DC-0A35-4E19-A0D8-57C7A12810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pic>
        <p:nvPicPr>
          <p:cNvPr id="116741" name="Picture 13" descr="15847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29213"/>
            <a:ext cx="28797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Расходы бюджета Падунского сельского поселения </a:t>
            </a:r>
            <a:b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2014 – 2017 годах,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4AA8B-FCA6-4BE4-9D84-EAC7AB94F1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/>
        </p:nvGraphicFramePr>
        <p:xfrm>
          <a:off x="1331913" y="1628775"/>
          <a:ext cx="6696075" cy="4351338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Расходы бюджета Падунского сельского поселения </a:t>
            </a:r>
            <a:b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2015 – 2017 годах</a:t>
            </a:r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DE881-1943-45F6-B967-09CDD9167E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18893" name="Group 109"/>
          <p:cNvGraphicFramePr>
            <a:graphicFrameLocks noGrp="1"/>
          </p:cNvGraphicFramePr>
          <p:nvPr/>
        </p:nvGraphicFramePr>
        <p:xfrm>
          <a:off x="179388" y="1700213"/>
          <a:ext cx="8785225" cy="4525962"/>
        </p:xfrm>
        <a:graphic>
          <a:graphicData uri="http://schemas.openxmlformats.org/drawingml/2006/table">
            <a:tbl>
              <a:tblPr/>
              <a:tblGrid>
                <a:gridCol w="5529262"/>
                <a:gridCol w="1211263"/>
                <a:gridCol w="1135062"/>
                <a:gridCol w="909638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4944,0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3981,0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3311,0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Муниципальная  программа «Развитие инфраструктуры жизнеобеспечения Падунского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4303,7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3096,7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 "Совершенствование гражданской обороны, защита населения и территории от чрезвычайных ситуаций природного и техногенного характера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 Обеспечение первичных мер пожарной безопасности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"Строительство и содержание автомобильных дорог и инженерных сооружений на них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"Благоустройство территории 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"Благоустройство  территории"  муниципальной программы "Повышение качества жизни и прочие мероприятия на территории  Вагановского сельского поселения"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"Развитие физической культуры и спорта" муниципальной программы "Развитие инфраструктуры жизнеобеспечения Падунского сельского поселения"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Подпрограмма "Социальная политика " муниципальной программы "Развитие инфраструктуры жизнеобеспечения Падунского сельского поселения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"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8864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472</Words>
  <Application>Microsoft Office PowerPoint</Application>
  <PresentationFormat>Экран (4:3)</PresentationFormat>
  <Paragraphs>162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18" baseType="lpstr">
      <vt:lpstr>Arial</vt:lpstr>
      <vt:lpstr>Calibri</vt:lpstr>
      <vt:lpstr>Trebuchet MS</vt:lpstr>
      <vt:lpstr>Georgia</vt:lpstr>
      <vt:lpstr>Wingdings 2</vt:lpstr>
      <vt:lpstr>Franklin Gothic Medium</vt:lpstr>
      <vt:lpstr>Franklin Gothic Book</vt:lpstr>
      <vt:lpstr>Wingdings</vt:lpstr>
      <vt:lpstr>Arial Cyr</vt:lpstr>
      <vt:lpstr>Times New Roman</vt:lpstr>
      <vt:lpstr>Decorlz</vt:lpstr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1_Городская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4_Городская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5_Городская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9_Городская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12_Городская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13_Городская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Изящная</vt:lpstr>
      <vt:lpstr>Диаграмма Microsoft Excel</vt:lpstr>
      <vt:lpstr>Диаграмма</vt:lpstr>
      <vt:lpstr>Слайд 1</vt:lpstr>
      <vt:lpstr>Слайд 2</vt:lpstr>
      <vt:lpstr>Основные параметры решения  «О бюджете Падунского сельского поселения на 2015 год и плановый период 2016 и 2017 годов»</vt:lpstr>
      <vt:lpstr>Слайд 4</vt:lpstr>
      <vt:lpstr>Слайд 5</vt:lpstr>
      <vt:lpstr>Безвозмездные поступления в бюджет Падунского сельского поселения </vt:lpstr>
      <vt:lpstr>Динамика расходов бюджета Падунского сельского поселения  в 2014-2017 годах</vt:lpstr>
      <vt:lpstr>               Расходы бюджета Падунского сельского поселения                             по разделам в 2014 – 2017 годах, тыс.рублей</vt:lpstr>
      <vt:lpstr>              Расходы бюджета Падунского сельского поселения                   в рамках программ в 2015 – 2017 годах, тыс.рублей</vt:lpstr>
      <vt:lpstr>Дорожный фонд Администрации  Падунского сельского поселения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 Никонов</dc:creator>
  <cp:lastModifiedBy>Admin</cp:lastModifiedBy>
  <cp:revision>291</cp:revision>
  <cp:lastPrinted>2013-11-15T06:31:56Z</cp:lastPrinted>
  <dcterms:created xsi:type="dcterms:W3CDTF">2013-05-13T09:45:35Z</dcterms:created>
  <dcterms:modified xsi:type="dcterms:W3CDTF">2015-05-28T04:59:43Z</dcterms:modified>
</cp:coreProperties>
</file>