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1"/>
  </p:notesMasterIdLst>
  <p:sldIdLst>
    <p:sldId id="280" r:id="rId10"/>
    <p:sldId id="289" r:id="rId11"/>
    <p:sldId id="257" r:id="rId12"/>
    <p:sldId id="258" r:id="rId13"/>
    <p:sldId id="274" r:id="rId14"/>
    <p:sldId id="260" r:id="rId15"/>
    <p:sldId id="270" r:id="rId16"/>
    <p:sldId id="273" r:id="rId17"/>
    <p:sldId id="292" r:id="rId18"/>
    <p:sldId id="261" r:id="rId19"/>
    <p:sldId id="293" r:id="rId20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8EB"/>
    <a:srgbClr val="66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91" autoAdjust="0"/>
  </p:normalViewPr>
  <p:slideViewPr>
    <p:cSldViewPr>
      <p:cViewPr varScale="1">
        <p:scale>
          <a:sx n="78" d="100"/>
          <a:sy n="78" d="100"/>
        </p:scale>
        <p:origin x="-7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F48EA6-FFED-48FE-B7DE-B9D6894DD9B8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D5ADDA-1415-4B92-9AA3-149CA9436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9AB43-5DCA-426B-9235-746D933A0E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9188-3025-4CA2-8DCF-3B2D893CF339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605D-C113-4007-ADD2-4F3B42203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47C6-7713-4F41-8403-0AF7AC589551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13FD-693A-475F-8542-86110371F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107E-B54D-4374-8E56-671B30FC164E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8EFB-CB55-4B1D-B23E-6612FD9E7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17BB244-72D5-47FC-871F-32BCC367BF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E7F91D-C741-45EA-9D80-5953DB228D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90ADAB-835D-4539-94C3-128BEF1810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AB998F-69E6-4829-81D8-FC154532D7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B865F7-2D4C-462D-B392-2AE1369086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1F96BE-C040-4BE3-8BB9-13F53548EF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95F8AD-A180-4D63-B70E-0D1C33413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CA7A4D-51EA-4576-83CD-B40E2DF7C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6F4C-72D2-4E53-8BAE-181098E98F32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D8A3-5D16-47EA-AEE4-75731CEB4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FF6F3E-3BA1-4DC0-8ED5-55DCC822BC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C07A99-347E-4C25-B866-D1C61612A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0DAECF-DAEC-433F-879E-9D578D9834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94902E12-E8A6-4FDE-B4ED-0FA8CC488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91BE97-8913-422F-AEFF-62AE1F35B9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89E383-BA9F-4922-A4E3-7BC7AC4079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FABFB3-3A82-4404-876F-702241E266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41864A-1B63-4C63-BF45-35918E271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51AC17-AC88-43A5-B0A5-DFA249A3A4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8ACEF7-D768-4622-9DD5-49150D2010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6400-01E9-4E07-9BA1-89C4C32C7264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0201-D729-4547-AE98-121D46A7E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BA2465-31FB-4A73-8F98-B396221576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B04301-DEDC-4892-9484-1F64F207A4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34EE3D-AFCF-435B-9CC5-D47A9865D5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9DC45F-4B96-4D76-9FCA-C29998DB9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13B7E-133E-4312-9940-22E496142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A24594A6-AB39-4F1E-A0A1-9D0D2188A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DD0027-410D-4CE8-AB2F-DFC0AAA9D0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BF3410-1535-4ADC-A885-8D8C397ABA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5A3CBF-3EFA-4593-9277-4232F1EBA2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74C72B-6327-4F31-BD07-92890259C8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0BF7-E28F-43CE-B8E0-BC5D70680CE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398F-079C-4784-A92F-CF023CC39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55FCBC-0B87-4036-BE9B-0809CD520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A3357F-9DE4-442E-9A67-A5D777024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7B0C78-3A20-4412-924D-F46E07822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805832-B24A-4D37-AD80-C34144B48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2A8223-7399-4242-8675-4C0A62CC2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E97B2E-7932-443F-BD92-61D2496186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D868F4-59FC-4B01-B86D-4DF8EFE04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250D0B1-62E3-4311-AF71-37FF8FF8D0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DEA43A-1CDD-462C-ACAA-6F3DE4859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71425E-E67C-412B-BA46-666EAF5639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A443-FC8B-45DF-B33F-AA2A8DC685AA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DF10-E547-4A38-8825-C5E315114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AB5D68-7A27-4A2C-991D-1EA320D157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6F6BA4-E8A2-4444-B1BF-D7D3E10C40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BF3CEC-362F-4B6D-8508-F25B01235A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D38CEE-22E6-4F86-8DE8-4DEB41172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F6625C-CA9F-41F8-866C-570DDE62BD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0BC097-0E70-4C59-ACD7-0807E6BAB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752706-592A-4E73-9A21-CA17F67086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813E11-EE2A-479B-B6C3-BA0F13CE9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560606-3967-4177-9BF0-5856C93553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5FB364A-7A49-4134-A32C-373FEF8CA8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B329-1A4B-408A-BB04-46A363B6BEC6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AE1E-8C53-4A3C-9088-026E7AD35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9C5120-C1D1-481B-AC8C-2DC9910B5D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B3A252-1FE6-4D49-AF56-FC4D945297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0A185C-50BA-4FC8-994A-F3E26DB0E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59052B-CFEA-4AD6-AEE3-764F1C215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310205-6F8D-4CDC-94E8-2910C989FA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09DA1B-A96C-43D3-AE77-79F8DBDE5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69AA13-965D-439A-9F8B-D04FFBCEE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3A2EDF8A-9C35-420E-8B2B-5B9F0EE7D5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7756D0-A8B9-4495-8122-C4077A1B7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A750D8-1A0A-4D23-B91E-A3EB3B42C8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3EE6-F1ED-41D3-B40E-D9BB36C40403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FB3F-6205-462C-AF95-1E0999E39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7AF45-8A33-4F45-AC7D-E9E2E67E2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6BFE95-2268-45EE-A93C-33EB3F42E4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BE324D-63E1-494A-B99C-684D6840D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74B750-B73E-439E-9EEA-EAC1D38F78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886B1A-1B24-45EC-BBA5-AF4A4062D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CE5CF7-F817-4369-B1BE-02333B47E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509889-76C3-4EA8-B3FA-A424FACD7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09C6A7-7AD1-4F0D-BE89-BB9878196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5557D7-356D-4852-B468-0F9BA6BE3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1897C31-75BB-4DDB-A910-13150DC943E7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2AA075A-D125-4D78-AB84-665B42573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EF0F-0025-4489-867C-EE49618CF996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D82E-90FB-4A53-ACA5-DF43637A2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97213DD-0682-4681-A248-2453F82138D3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FA9937C-18E6-4DAD-9F23-52238942B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224AD51-E805-4CD8-B903-18DE4D973904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83D166B-7729-429D-9FFF-97E303F75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658101C-F9BE-4672-817D-6A379D09C0E3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426782E-B9BF-4D29-91FE-AA174DAED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393586E-1F1D-45A1-AD3A-149D0CF5707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DE25A0C-6CB2-4E6A-9C8C-6FF488A8F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85E9089-297A-4F5B-BA0B-3CE770B3007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C7D296B-EE3C-4DED-8663-101727E75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465EA8B-CB76-43F3-B757-D7B906FA780D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10833D-7E46-4F6E-8EB0-1664980FD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61924E6-1869-4266-B6F9-FEBF5DFED6DF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026D452-D982-4A24-A72E-9EEAEFAD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5695F69-3C4A-4047-A185-5B66486FA3BE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3922E7D-F7ED-4FDF-9AC5-2218A0D57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C8CC593-DB09-4231-AE7D-A879A19A821A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B479149-A2F9-4B5F-9076-7E0BEDE32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BD70A9E2-F0C2-4781-B9D1-48FB70509C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FD60-9F50-4171-9CE8-CD39C72F457F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9274-F2C6-48A4-8AF7-A6B251C21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5A4803-E7FD-4A3E-BBDF-B3C2A3DFD6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56F1F1-1639-4719-8BCB-308C0C549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6E369E-828F-4A01-B148-91BAA70B40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9717F3-1471-4B1F-9DDE-EBE28E975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BD6F83-CFD3-40AD-994E-4D87BB5A8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F137D3-19DE-4C36-A429-D49F60694A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A9117A1-379F-4C82-A3CD-EB5EBB95B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D0B462-6C9F-4072-B28A-DFE00A9CB27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B21C4-785A-4306-BEB5-132664E1E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4" r:id="rId2"/>
    <p:sldLayoutId id="2147483973" r:id="rId3"/>
    <p:sldLayoutId id="2147483972" r:id="rId4"/>
    <p:sldLayoutId id="2147483971" r:id="rId5"/>
    <p:sldLayoutId id="2147483970" r:id="rId6"/>
    <p:sldLayoutId id="2147483969" r:id="rId7"/>
    <p:sldLayoutId id="2147483968" r:id="rId8"/>
    <p:sldLayoutId id="2147483967" r:id="rId9"/>
    <p:sldLayoutId id="2147483966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10.02.2016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983CD5-0A00-4D18-AADF-BA53C8ECF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10.02.2016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F1EB54-5CF6-48E7-8564-8AF261995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10.02.2016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9C32FF-D611-43AD-950F-4C6D7F0A1A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2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2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10.02.2016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CC7E44-D435-4AA3-B100-6D512E4B72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5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10.02.2016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790E52-A05A-49C0-9B4A-85A95493DB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7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10.02.2016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A0AC9-0746-4735-942F-599FD79331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80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6CF500-2928-4BE6-94D7-0F208CF33152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6D0691-774C-4035-AF1B-A84AD8C89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933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BD78606-7A9C-4FF7-AE7B-1A4CFE158A2C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82C86CE-C08F-447C-A6FB-4E71DD60A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jpeg"/><Relationship Id="rId4" Type="http://schemas.openxmlformats.org/officeDocument/2006/relationships/hyperlink" Target="http://adm-promishl-rn.ru/gallery/?SECTION_ID=61&amp;ELEMENT_ID=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238" y="4076700"/>
            <a:ext cx="8715375" cy="16541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Падунского сельского поселения на 2016 год</a:t>
            </a:r>
          </a:p>
        </p:txBody>
      </p:sp>
      <p:sp>
        <p:nvSpPr>
          <p:cNvPr id="109570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 ПАДУНСКОГО СЕЛЬСКОГО ПОСЕЛЕНИЯ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5" y="1916832"/>
            <a:ext cx="91440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088" y="620713"/>
            <a:ext cx="7283450" cy="11525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Дорожный фонд Администрации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Падунского сельского поселения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endParaRPr lang="ru-RU" sz="240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9810" name="Object 3"/>
          <p:cNvGraphicFramePr>
            <a:graphicFrameLocks noGrp="1"/>
          </p:cNvGraphicFramePr>
          <p:nvPr>
            <p:ph idx="1"/>
          </p:nvPr>
        </p:nvGraphicFramePr>
        <p:xfrm>
          <a:off x="127000" y="1868488"/>
          <a:ext cx="7505700" cy="4962525"/>
        </p:xfrm>
        <a:graphic>
          <a:graphicData uri="http://schemas.openxmlformats.org/presentationml/2006/ole">
            <p:oleObj spid="_x0000_s119810" name="Диаграмма" r:id="rId3" imgW="7505652" imgH="4962529" progId="Excel.Chart.8">
              <p:embed/>
            </p:oleObj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F8F73-3AA0-47D2-B3C2-89AADBD6BB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pic>
        <p:nvPicPr>
          <p:cNvPr id="134151" name="Picture 7" descr="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6970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45330-8202-4D10-B114-FD4F8FCA0F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pic>
        <p:nvPicPr>
          <p:cNvPr id="120834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pic>
        <p:nvPicPr>
          <p:cNvPr id="120835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0" y="744538"/>
            <a:ext cx="8750300" cy="4165600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Контактная информация: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Глава Падунского сельского поселения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Маркосян Арагац Арамович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График работы с 8-30 до 17-30, перерыв с 13-00 до 14-00.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Адрес: 652395, Кемеровская область,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Промышленновский район,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П.ст.Падунская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Ул.Комсомольская,20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Телефон (8 38442) 6-39-86, Факс: 6-39-82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Электронная почта: </a:t>
            </a:r>
            <a:r>
              <a:rPr lang="en-US" sz="1200">
                <a:solidFill>
                  <a:srgbClr val="FFFFFF"/>
                </a:solidFill>
              </a:rPr>
              <a:t>Padunka28@yndex.ru</a:t>
            </a:r>
            <a:endParaRPr lang="ru-RU" sz="1200">
              <a:solidFill>
                <a:srgbClr val="FFFFFF"/>
              </a:solidFill>
              <a:latin typeface="Decorlz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5E9494-4454-46B6-9229-5192E041043F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БЮДЖЕТ НА 2016 ГОД</a:t>
            </a:r>
          </a:p>
          <a:p>
            <a:pPr algn="ctr">
              <a:defRPr/>
            </a:pPr>
            <a:r>
              <a:rPr lang="ru-RU" b="1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grp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>
                <a:defRPr/>
              </a:pPr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10596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10606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>
                <a:defRPr/>
              </a:pPr>
              <a:r>
                <a:rPr lang="ru-RU" sz="1400" b="1" dirty="0"/>
                <a:t>эффективности бюджетных расходов, обеспечения адресности </a:t>
              </a:r>
            </a:p>
            <a:p>
              <a:pPr algn="ctr">
                <a:defRPr/>
              </a:pPr>
              <a:r>
                <a:rPr lang="ru-RU" sz="1400" b="1" dirty="0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10597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10604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/>
                <a:t>Соответствие финансовых возможностей Падунского сельского поселения</a:t>
              </a:r>
            </a:p>
            <a:p>
              <a:pPr algn="ctr">
                <a:defRPr/>
              </a:pPr>
              <a:r>
                <a:rPr lang="ru-RU" sz="1400" b="1"/>
                <a:t>ключевым направлениям развития </a:t>
              </a:r>
            </a:p>
          </p:txBody>
        </p:sp>
      </p:grpSp>
      <p:grpSp>
        <p:nvGrpSpPr>
          <p:cNvPr id="11059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10602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10599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10600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Падунского сельского поселения на 2016 год»</a:t>
            </a:r>
          </a:p>
        </p:txBody>
      </p:sp>
      <p:graphicFrame>
        <p:nvGraphicFramePr>
          <p:cNvPr id="111665" name="Group 49"/>
          <p:cNvGraphicFramePr>
            <a:graphicFrameLocks noGrp="1"/>
          </p:cNvGraphicFramePr>
          <p:nvPr>
            <p:ph idx="4294967295"/>
          </p:nvPr>
        </p:nvGraphicFramePr>
        <p:xfrm>
          <a:off x="595313" y="2349500"/>
          <a:ext cx="5426075" cy="3538538"/>
        </p:xfrm>
        <a:graphic>
          <a:graphicData uri="http://schemas.openxmlformats.org/drawingml/2006/table">
            <a:tbl>
              <a:tblPr/>
              <a:tblGrid>
                <a:gridCol w="4105275"/>
                <a:gridCol w="13208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8047,4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8047,4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45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80A61-6A7A-4ABE-B036-97686D76B2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1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5600" y="1676400"/>
          <a:ext cx="8902700" cy="4965700"/>
        </p:xfrm>
        <a:graphic>
          <a:graphicData uri="http://schemas.openxmlformats.org/presentationml/2006/ole">
            <p:oleObj spid="_x0000_s112641" name="Диаграмма" r:id="rId4" imgW="8410683" imgH="4772077" progId="Excel.Chart.8">
              <p:embed/>
            </p:oleObj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B8926-4749-4BC9-8803-AF7D61570BB6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12644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Падунского  сельского поселения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F7D74-F53E-4650-9F81-C82E16DCB7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graphicFrame>
        <p:nvGraphicFramePr>
          <p:cNvPr id="114690" name="Object 3"/>
          <p:cNvGraphicFramePr>
            <a:graphicFrameLocks noGrp="1"/>
          </p:cNvGraphicFramePr>
          <p:nvPr>
            <p:ph type="chart" idx="1"/>
          </p:nvPr>
        </p:nvGraphicFramePr>
        <p:xfrm>
          <a:off x="177800" y="762000"/>
          <a:ext cx="8470900" cy="5689600"/>
        </p:xfrm>
        <a:graphic>
          <a:graphicData uri="http://schemas.openxmlformats.org/presentationml/2006/ole">
            <p:oleObj spid="_x0000_s114690" name="Диаграмма" r:id="rId3" imgW="7658116" imgH="5143484" progId="Excel.Chart.8">
              <p:embed/>
            </p:oleObj>
          </a:graphicData>
        </a:graphic>
      </p:graphicFrame>
      <p:pic>
        <p:nvPicPr>
          <p:cNvPr id="114692" name="Picture 8" descr="97e02b0b058d46c7fd4f51472672b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Падунского сельского поселения </a:t>
            </a:r>
          </a:p>
        </p:txBody>
      </p:sp>
      <p:sp>
        <p:nvSpPr>
          <p:cNvPr id="115717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  <p:graphicFrame>
        <p:nvGraphicFramePr>
          <p:cNvPr id="115715" name="Object 5"/>
          <p:cNvGraphicFramePr>
            <a:graphicFrameLocks noGrp="1"/>
          </p:cNvGraphicFramePr>
          <p:nvPr>
            <p:ph idx="1"/>
          </p:nvPr>
        </p:nvGraphicFramePr>
        <p:xfrm>
          <a:off x="127000" y="2220913"/>
          <a:ext cx="8115300" cy="4562475"/>
        </p:xfrm>
        <a:graphic>
          <a:graphicData uri="http://schemas.openxmlformats.org/presentationml/2006/ole">
            <p:oleObj spid="_x0000_s115715" name="Диаграмма" r:id="rId3" imgW="8048517" imgH="4524387" progId="Excel.Chart.8">
              <p:embed/>
            </p:oleObj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31045-A224-437C-9D3E-BD5CCCD5A1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33375"/>
            <a:ext cx="9036050" cy="1081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Падунского сельского поселения</a:t>
            </a:r>
            <a:endParaRPr lang="ru-RU" sz="240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16738" name="Object 3"/>
          <p:cNvGraphicFramePr>
            <a:graphicFrameLocks noGrp="1"/>
          </p:cNvGraphicFramePr>
          <p:nvPr>
            <p:ph idx="1"/>
          </p:nvPr>
        </p:nvGraphicFramePr>
        <p:xfrm>
          <a:off x="906463" y="981075"/>
          <a:ext cx="7437437" cy="5876925"/>
        </p:xfrm>
        <a:graphic>
          <a:graphicData uri="http://schemas.openxmlformats.org/presentationml/2006/ole">
            <p:oleObj spid="_x0000_s116738" name="Диаграмма" r:id="rId3" imgW="6581883" imgH="5200722" progId="Excel.Chart.8">
              <p:embed/>
            </p:oleObj>
          </a:graphicData>
        </a:graphic>
      </p:graphicFrame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836C0-AD8F-4D9D-8226-30A55DC02C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pic>
        <p:nvPicPr>
          <p:cNvPr id="116741" name="Picture 13" descr="1584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3575"/>
            <a:ext cx="18351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Расходы бюджета Падунского сельского поселения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2014 – 2016 годах, </a:t>
            </a:r>
            <a:r>
              <a:rPr lang="ru-RU" sz="1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8A90A-68BE-4480-AC3A-5537AB6461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graphicFrame>
        <p:nvGraphicFramePr>
          <p:cNvPr id="117845" name="Group 85"/>
          <p:cNvGraphicFramePr>
            <a:graphicFrameLocks noGrp="1"/>
          </p:cNvGraphicFramePr>
          <p:nvPr/>
        </p:nvGraphicFramePr>
        <p:xfrm>
          <a:off x="1331913" y="1628775"/>
          <a:ext cx="5710237" cy="4351338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  <a:gridCol w="877887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3409,4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18894,7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843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Расходы бюджета Падунского сельского поселения </a:t>
            </a:r>
            <a:b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2015 – 2016 годах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C3D5F-F9F4-4DB1-8E75-726921DEE6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18848" name="Group 64"/>
          <p:cNvGraphicFramePr>
            <a:graphicFrameLocks noGrp="1"/>
          </p:cNvGraphicFramePr>
          <p:nvPr/>
        </p:nvGraphicFramePr>
        <p:xfrm>
          <a:off x="179388" y="1700213"/>
          <a:ext cx="7875587" cy="4171950"/>
        </p:xfrm>
        <a:graphic>
          <a:graphicData uri="http://schemas.openxmlformats.org/drawingml/2006/table">
            <a:tbl>
              <a:tblPr/>
              <a:tblGrid>
                <a:gridCol w="5529262"/>
                <a:gridCol w="1211263"/>
                <a:gridCol w="113506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6403,4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7832,4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Муниципальная  программа «Развитие инфраструктуры жизнеобеспечения Падунского сельского поселения»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3034,0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3389,4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 "Совершенствование гражданской обороны, защита населения и территории от чрезвычайных ситуаций природного и техногенного характера 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 Обеспечение первичных мер пожарной безопасности 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"Строительство и содержание автомобильных дорог и инженерных сооружений на них 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2427,3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2297,0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"Благоустройство территории 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1689,0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"Развитие физической культуры и спорта"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"Социальная политика " муниципальной программы "Развитие инфраструктуры жизнеобеспечения Падунского сельского поселения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"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8844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396</Words>
  <Application>Microsoft Office PowerPoint</Application>
  <PresentationFormat>Экран (4:3)</PresentationFormat>
  <Paragraphs>127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94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18" baseType="lpstr">
      <vt:lpstr>Arial</vt:lpstr>
      <vt:lpstr>Calibri</vt:lpstr>
      <vt:lpstr>Trebuchet MS</vt:lpstr>
      <vt:lpstr>Georgia</vt:lpstr>
      <vt:lpstr>Wingdings 2</vt:lpstr>
      <vt:lpstr>Franklin Gothic Medium</vt:lpstr>
      <vt:lpstr>Franklin Gothic Book</vt:lpstr>
      <vt:lpstr>Wingdings</vt:lpstr>
      <vt:lpstr>Arial Cyr</vt:lpstr>
      <vt:lpstr>Times New Roman</vt:lpstr>
      <vt:lpstr>Decorlz</vt:lpstr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Диаграмма Microsoft Office Excel</vt:lpstr>
      <vt:lpstr>Диаграмма</vt:lpstr>
      <vt:lpstr>Слайд 1</vt:lpstr>
      <vt:lpstr>Слайд 2</vt:lpstr>
      <vt:lpstr>Основные параметры решения  «О бюджете Падунского сельского поселения на 2016 год»</vt:lpstr>
      <vt:lpstr>Слайд 4</vt:lpstr>
      <vt:lpstr>Слайд 5</vt:lpstr>
      <vt:lpstr>Безвозмездные поступления в бюджет Падунского сельского поселения </vt:lpstr>
      <vt:lpstr>Динамика расходов бюджета Падунского сельского поселения</vt:lpstr>
      <vt:lpstr>               Расходы бюджета Падунского сельского поселения                             по разделам в 2014 – 2016 годах, тыс.рублей</vt:lpstr>
      <vt:lpstr>              Расходы бюджета Падунского сельского поселения                   в рамках программ в 2015 – 2016 годах, тыс.рублей</vt:lpstr>
      <vt:lpstr>Дорожный фонд Администрации  Падунского сельского поселения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293</cp:revision>
  <cp:lastPrinted>2013-11-15T06:31:56Z</cp:lastPrinted>
  <dcterms:created xsi:type="dcterms:W3CDTF">2013-05-13T09:45:35Z</dcterms:created>
  <dcterms:modified xsi:type="dcterms:W3CDTF">2016-02-10T05:53:12Z</dcterms:modified>
</cp:coreProperties>
</file>