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96" r:id="rId2"/>
    <p:sldId id="259" r:id="rId3"/>
    <p:sldId id="318" r:id="rId4"/>
    <p:sldId id="319" r:id="rId5"/>
    <p:sldId id="320" r:id="rId6"/>
    <p:sldId id="355" r:id="rId7"/>
    <p:sldId id="379" r:id="rId8"/>
    <p:sldId id="263" r:id="rId9"/>
    <p:sldId id="327" r:id="rId10"/>
    <p:sldId id="294" r:id="rId11"/>
  </p:sldIdLst>
  <p:sldSz cx="9906000" cy="6858000" type="A4"/>
  <p:notesSz cx="6797675" cy="9928225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BEEFD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4" autoAdjust="0"/>
    <p:restoredTop sz="98707" autoAdjust="0"/>
  </p:normalViewPr>
  <p:slideViewPr>
    <p:cSldViewPr>
      <p:cViewPr varScale="1">
        <p:scale>
          <a:sx n="96" d="100"/>
          <a:sy n="96" d="100"/>
        </p:scale>
        <p:origin x="-108" y="-4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>
        <c:manualLayout>
          <c:layoutTarget val="inner"/>
          <c:xMode val="edge"/>
          <c:yMode val="edge"/>
          <c:x val="0.12194794637779514"/>
          <c:y val="0.17597730623223784"/>
          <c:w val="0.87805205362220484"/>
          <c:h val="0.7441862187577245"/>
        </c:manualLayout>
      </c:layout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8.5042292804498008E-3"/>
                  <c:y val="-0.297285559843657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6937,5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008458560899598E-2"/>
                  <c:y val="-0.320755472462893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6944,2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606766848719688E-2"/>
                  <c:y val="-0.105614606786562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6,7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PowerPoint]Лист1'!$A$2:$A$4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#,##0.00</c:formatCode>
                <c:ptCount val="3"/>
                <c:pt idx="0">
                  <c:v>12819.6</c:v>
                </c:pt>
                <c:pt idx="1">
                  <c:v>12535.8</c:v>
                </c:pt>
                <c:pt idx="2" formatCode="0.00">
                  <c:v>283.8</c:v>
                </c:pt>
              </c:numCache>
            </c:numRef>
          </c:val>
        </c:ser>
        <c:dLbls>
          <c:showVal val="1"/>
        </c:dLbls>
        <c:shape val="cylinder"/>
        <c:axId val="69980928"/>
        <c:axId val="69983616"/>
        <c:axId val="0"/>
      </c:bar3DChart>
      <c:catAx>
        <c:axId val="69980928"/>
        <c:scaling>
          <c:orientation val="minMax"/>
        </c:scaling>
        <c:axPos val="b"/>
        <c:tickLblPos val="nextTo"/>
        <c:crossAx val="69983616"/>
        <c:crosses val="autoZero"/>
        <c:auto val="1"/>
        <c:lblAlgn val="ctr"/>
        <c:lblOffset val="100"/>
      </c:catAx>
      <c:valAx>
        <c:axId val="69983616"/>
        <c:scaling>
          <c:orientation val="minMax"/>
        </c:scaling>
        <c:axPos val="l"/>
        <c:majorGridlines/>
        <c:numFmt formatCode="#,##0.00" sourceLinked="1"/>
        <c:tickLblPos val="nextTo"/>
        <c:crossAx val="69980928"/>
        <c:crosses val="autoZero"/>
        <c:crossBetween val="between"/>
      </c:valAx>
      <c:spPr>
        <a:solidFill>
          <a:srgbClr val="DBEEFD"/>
        </a:solidFill>
        <a:ln w="25400">
          <a:noFill/>
        </a:ln>
      </c:spPr>
    </c:plotArea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2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2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2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2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2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2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3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360000"/>
        <a:lstStyle/>
        <a:p>
          <a:pPr algn="ctr" rtl="0"/>
          <a:r>
            <a:rPr lang="ru-RU" i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Основные параметры бюджета </a:t>
          </a:r>
          <a:r>
            <a:rPr lang="ru-RU" i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Тарабаринского</a:t>
          </a:r>
          <a:r>
            <a:rPr lang="ru-RU" i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сельского поселения  за 2018 год. 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198B27E5-60CA-481B-9491-16BB385898E6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1C5B6F-29AB-488F-B6D6-9B081A660271}" type="pres">
      <dgm:prSet presAssocID="{B1FE1208-7CDA-4798-939E-4BF3BD31D06A}" presName="comp" presStyleCnt="0"/>
      <dgm:spPr/>
    </dgm:pt>
    <dgm:pt modelId="{616F5824-547E-42F5-A915-27486CAB8123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760A5AB3-866A-4674-9D34-CAFC63FA35EC}" type="pres">
      <dgm:prSet presAssocID="{B1FE1208-7CDA-4798-939E-4BF3BD31D06A}" presName="img" presStyleLbl="fgImgPlace1" presStyleIdx="0" presStyleCnt="1" custScaleX="30335" custScaleY="125000" custLinFactNeighborX="-38397"/>
      <dgm:spPr>
        <a:blipFill rotWithShape="1">
          <a:blip xmlns:r="http://schemas.openxmlformats.org/officeDocument/2006/relationships" r:embed="rId1" cstate="screen">
            <a:extLst/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8D755EA-D071-4926-8F65-4D368ADD155F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CD2A4-A9B5-48DC-A2C5-DB1BF8E13B1A}" type="presOf" srcId="{B1FE1208-7CDA-4798-939E-4BF3BD31D06A}" destId="{616F5824-547E-42F5-A915-27486CAB8123}" srcOrd="0" destOrd="0" presId="urn:microsoft.com/office/officeart/2005/8/layout/vList4#3"/>
    <dgm:cxn modelId="{3B709B2C-890E-4DC0-94DD-766B87566A3D}" type="presOf" srcId="{B1FE1208-7CDA-4798-939E-4BF3BD31D06A}" destId="{18D755EA-D071-4926-8F65-4D368ADD155F}" srcOrd="1" destOrd="0" presId="urn:microsoft.com/office/officeart/2005/8/layout/vList4#3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DB20C410-3DBE-4F1C-BBC6-806B745AC3F9}" type="presOf" srcId="{79FA11E6-0595-4A30-BAB4-0A87B279B13F}" destId="{198B27E5-60CA-481B-9491-16BB385898E6}" srcOrd="0" destOrd="0" presId="urn:microsoft.com/office/officeart/2005/8/layout/vList4#3"/>
    <dgm:cxn modelId="{44AB2C45-02EF-470B-8BBB-E653AC9E8A77}" type="presParOf" srcId="{198B27E5-60CA-481B-9491-16BB385898E6}" destId="{8F1C5B6F-29AB-488F-B6D6-9B081A660271}" srcOrd="0" destOrd="0" presId="urn:microsoft.com/office/officeart/2005/8/layout/vList4#3"/>
    <dgm:cxn modelId="{46637C29-4BC5-4CBF-8F96-CD89B392EA9A}" type="presParOf" srcId="{8F1C5B6F-29AB-488F-B6D6-9B081A660271}" destId="{616F5824-547E-42F5-A915-27486CAB8123}" srcOrd="0" destOrd="0" presId="urn:microsoft.com/office/officeart/2005/8/layout/vList4#3"/>
    <dgm:cxn modelId="{75694F17-CAD2-4BBE-B2D4-85DD053EA743}" type="presParOf" srcId="{8F1C5B6F-29AB-488F-B6D6-9B081A660271}" destId="{760A5AB3-866A-4674-9D34-CAFC63FA35EC}" srcOrd="1" destOrd="0" presId="urn:microsoft.com/office/officeart/2005/8/layout/vList4#3"/>
    <dgm:cxn modelId="{7113834B-F84B-4697-86D5-727E75B2DE3E}" type="presParOf" srcId="{8F1C5B6F-29AB-488F-B6D6-9B081A660271}" destId="{18D755EA-D071-4926-8F65-4D368ADD155F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8B1524-D232-421C-BD0F-CA20ACD3C5E2}" type="doc">
      <dgm:prSet loTypeId="urn:microsoft.com/office/officeart/2005/8/layout/pyramid2" loCatId="pyramid" qsTypeId="urn:microsoft.com/office/officeart/2005/8/quickstyle/simple1#26" qsCatId="simple" csTypeId="urn:microsoft.com/office/officeart/2005/8/colors/accent1_2#26" csCatId="accent1" phldr="1"/>
      <dgm:spPr/>
      <dgm:t>
        <a:bodyPr/>
        <a:lstStyle/>
        <a:p>
          <a:endParaRPr lang="ru-RU"/>
        </a:p>
      </dgm:t>
    </dgm:pt>
    <dgm:pt modelId="{2208D1B8-6F59-42BA-B01D-B7E1B29571AA}">
      <dgm:prSet/>
      <dgm:spPr/>
      <dgm:t>
        <a:bodyPr/>
        <a:lstStyle/>
        <a:p>
          <a:pPr rtl="0"/>
          <a:r>
            <a:rPr lang="ru-RU" dirty="0" smtClean="0"/>
            <a:t>Дотация</a:t>
          </a:r>
          <a:endParaRPr lang="ru-RU" dirty="0"/>
        </a:p>
      </dgm:t>
    </dgm:pt>
    <dgm:pt modelId="{0A1B8BCE-A511-40B7-BC95-27F6A3498E69}" type="parTrans" cxnId="{9060A378-9EBB-4469-9E76-9572D78E41EB}">
      <dgm:prSet/>
      <dgm:spPr/>
      <dgm:t>
        <a:bodyPr/>
        <a:lstStyle/>
        <a:p>
          <a:endParaRPr lang="ru-RU"/>
        </a:p>
      </dgm:t>
    </dgm:pt>
    <dgm:pt modelId="{27933A82-4F29-445D-B164-998214B7E838}" type="sibTrans" cxnId="{9060A378-9EBB-4469-9E76-9572D78E41EB}">
      <dgm:prSet/>
      <dgm:spPr/>
      <dgm:t>
        <a:bodyPr/>
        <a:lstStyle/>
        <a:p>
          <a:endParaRPr lang="ru-RU"/>
        </a:p>
      </dgm:t>
    </dgm:pt>
    <dgm:pt modelId="{F8A57722-93BB-4E77-AD12-D77C58AB1A71}">
      <dgm:prSet/>
      <dgm:spPr/>
      <dgm:t>
        <a:bodyPr/>
        <a:lstStyle/>
        <a:p>
          <a:pPr rtl="0"/>
          <a:r>
            <a:rPr lang="ru-RU" dirty="0" smtClean="0"/>
            <a:t>План 2263,1</a:t>
          </a:r>
          <a:endParaRPr lang="ru-RU" dirty="0"/>
        </a:p>
      </dgm:t>
    </dgm:pt>
    <dgm:pt modelId="{2D65789C-BAD6-465F-80CE-8EEF9F328785}" type="parTrans" cxnId="{86FB8C65-99D7-4E44-A6F5-C3EBADB54019}">
      <dgm:prSet/>
      <dgm:spPr/>
      <dgm:t>
        <a:bodyPr/>
        <a:lstStyle/>
        <a:p>
          <a:endParaRPr lang="ru-RU"/>
        </a:p>
      </dgm:t>
    </dgm:pt>
    <dgm:pt modelId="{58C0DD23-20FE-481F-8090-BBBBF65851DE}" type="sibTrans" cxnId="{86FB8C65-99D7-4E44-A6F5-C3EBADB54019}">
      <dgm:prSet/>
      <dgm:spPr/>
      <dgm:t>
        <a:bodyPr/>
        <a:lstStyle/>
        <a:p>
          <a:endParaRPr lang="ru-RU"/>
        </a:p>
      </dgm:t>
    </dgm:pt>
    <dgm:pt modelId="{EFB348C9-21F9-4FD1-97D1-A066D8AB965E}">
      <dgm:prSet/>
      <dgm:spPr/>
      <dgm:t>
        <a:bodyPr/>
        <a:lstStyle/>
        <a:p>
          <a:pPr rtl="0"/>
          <a:r>
            <a:rPr lang="ru-RU" dirty="0" smtClean="0"/>
            <a:t>Факт 2263,1</a:t>
          </a:r>
          <a:endParaRPr lang="ru-RU" dirty="0"/>
        </a:p>
      </dgm:t>
    </dgm:pt>
    <dgm:pt modelId="{A0986BE8-13FC-45DA-B32E-F007EE5D3A47}" type="parTrans" cxnId="{C51C0D5E-DF1E-4F6F-A141-AC46A8D1DA9D}">
      <dgm:prSet/>
      <dgm:spPr/>
      <dgm:t>
        <a:bodyPr/>
        <a:lstStyle/>
        <a:p>
          <a:endParaRPr lang="ru-RU"/>
        </a:p>
      </dgm:t>
    </dgm:pt>
    <dgm:pt modelId="{93593BB7-0AC7-4400-A2E6-42489E939491}" type="sibTrans" cxnId="{C51C0D5E-DF1E-4F6F-A141-AC46A8D1DA9D}">
      <dgm:prSet/>
      <dgm:spPr/>
      <dgm:t>
        <a:bodyPr/>
        <a:lstStyle/>
        <a:p>
          <a:endParaRPr lang="ru-RU"/>
        </a:p>
      </dgm:t>
    </dgm:pt>
    <dgm:pt modelId="{B416209B-C473-47CF-A630-1E2596682F3D}">
      <dgm:prSet/>
      <dgm:spPr/>
      <dgm:t>
        <a:bodyPr/>
        <a:lstStyle/>
        <a:p>
          <a:pPr rtl="0"/>
          <a:r>
            <a:rPr lang="ru-RU" dirty="0" smtClean="0"/>
            <a:t>100%</a:t>
          </a:r>
          <a:endParaRPr lang="ru-RU" dirty="0"/>
        </a:p>
      </dgm:t>
    </dgm:pt>
    <dgm:pt modelId="{A205EC9C-169F-441D-9FA9-8BB2C97DCC57}" type="parTrans" cxnId="{BDDB7DC3-C95A-4619-B76D-60CC1DE15B8A}">
      <dgm:prSet/>
      <dgm:spPr/>
      <dgm:t>
        <a:bodyPr/>
        <a:lstStyle/>
        <a:p>
          <a:endParaRPr lang="ru-RU"/>
        </a:p>
      </dgm:t>
    </dgm:pt>
    <dgm:pt modelId="{0B09E5C5-4F16-49DA-824E-AD19CC51E83D}" type="sibTrans" cxnId="{BDDB7DC3-C95A-4619-B76D-60CC1DE15B8A}">
      <dgm:prSet/>
      <dgm:spPr/>
      <dgm:t>
        <a:bodyPr/>
        <a:lstStyle/>
        <a:p>
          <a:endParaRPr lang="ru-RU"/>
        </a:p>
      </dgm:t>
    </dgm:pt>
    <dgm:pt modelId="{6ECEFD99-A664-4680-86A1-0A72EFA00105}" type="pres">
      <dgm:prSet presAssocID="{718B1524-D232-421C-BD0F-CA20ACD3C5E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4104C8D-81FC-4338-B5DE-BA7619B5721B}" type="pres">
      <dgm:prSet presAssocID="{718B1524-D232-421C-BD0F-CA20ACD3C5E2}" presName="pyramid" presStyleLbl="node1" presStyleIdx="0" presStyleCnt="1" custLinFactNeighborX="570" custLinFactNeighborY="7228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3F59AE29-4EEA-48DD-A492-1E9804BFF638}" type="pres">
      <dgm:prSet presAssocID="{718B1524-D232-421C-BD0F-CA20ACD3C5E2}" presName="theList" presStyleCnt="0"/>
      <dgm:spPr/>
    </dgm:pt>
    <dgm:pt modelId="{4A9C0B56-6759-4022-8A88-39E47537849C}" type="pres">
      <dgm:prSet presAssocID="{2208D1B8-6F59-42BA-B01D-B7E1B29571A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49387-B4BC-47C2-A778-4524A729BFE2}" type="pres">
      <dgm:prSet presAssocID="{2208D1B8-6F59-42BA-B01D-B7E1B29571AA}" presName="aSpace" presStyleCnt="0"/>
      <dgm:spPr/>
    </dgm:pt>
    <dgm:pt modelId="{257D43B9-EF51-4090-8BEF-4E57A4DB0BC2}" type="pres">
      <dgm:prSet presAssocID="{F8A57722-93BB-4E77-AD12-D77C58AB1A71}" presName="aNode" presStyleLbl="fgAcc1" presStyleIdx="1" presStyleCnt="4" custLinFactNeighborX="3507" custLinFactNeighborY="39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1D286-01F0-4055-A608-1BEA4DD48CA0}" type="pres">
      <dgm:prSet presAssocID="{F8A57722-93BB-4E77-AD12-D77C58AB1A71}" presName="aSpace" presStyleCnt="0"/>
      <dgm:spPr/>
    </dgm:pt>
    <dgm:pt modelId="{2778847F-F4C2-49B0-BB02-B0F2CB14776D}" type="pres">
      <dgm:prSet presAssocID="{EFB348C9-21F9-4FD1-97D1-A066D8AB965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5A966-0ED8-4BEB-8786-61B0EBD7030B}" type="pres">
      <dgm:prSet presAssocID="{EFB348C9-21F9-4FD1-97D1-A066D8AB965E}" presName="aSpace" presStyleCnt="0"/>
      <dgm:spPr/>
    </dgm:pt>
    <dgm:pt modelId="{2949C10E-D488-452A-B802-BA1A2359BB76}" type="pres">
      <dgm:prSet presAssocID="{B416209B-C473-47CF-A630-1E2596682F3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0C075-2E5E-419D-AF71-A02F28440409}" type="pres">
      <dgm:prSet presAssocID="{B416209B-C473-47CF-A630-1E2596682F3D}" presName="aSpace" presStyleCnt="0"/>
      <dgm:spPr/>
    </dgm:pt>
  </dgm:ptLst>
  <dgm:cxnLst>
    <dgm:cxn modelId="{C51C0D5E-DF1E-4F6F-A141-AC46A8D1DA9D}" srcId="{718B1524-D232-421C-BD0F-CA20ACD3C5E2}" destId="{EFB348C9-21F9-4FD1-97D1-A066D8AB965E}" srcOrd="2" destOrd="0" parTransId="{A0986BE8-13FC-45DA-B32E-F007EE5D3A47}" sibTransId="{93593BB7-0AC7-4400-A2E6-42489E939491}"/>
    <dgm:cxn modelId="{056E9AD0-CC08-41A0-90C4-C45683BF0E51}" type="presOf" srcId="{B416209B-C473-47CF-A630-1E2596682F3D}" destId="{2949C10E-D488-452A-B802-BA1A2359BB76}" srcOrd="0" destOrd="0" presId="urn:microsoft.com/office/officeart/2005/8/layout/pyramid2"/>
    <dgm:cxn modelId="{9060A378-9EBB-4469-9E76-9572D78E41EB}" srcId="{718B1524-D232-421C-BD0F-CA20ACD3C5E2}" destId="{2208D1B8-6F59-42BA-B01D-B7E1B29571AA}" srcOrd="0" destOrd="0" parTransId="{0A1B8BCE-A511-40B7-BC95-27F6A3498E69}" sibTransId="{27933A82-4F29-445D-B164-998214B7E838}"/>
    <dgm:cxn modelId="{2B1C1A1E-CA18-492B-991E-431597CDBBCD}" type="presOf" srcId="{2208D1B8-6F59-42BA-B01D-B7E1B29571AA}" destId="{4A9C0B56-6759-4022-8A88-39E47537849C}" srcOrd="0" destOrd="0" presId="urn:microsoft.com/office/officeart/2005/8/layout/pyramid2"/>
    <dgm:cxn modelId="{86FB8C65-99D7-4E44-A6F5-C3EBADB54019}" srcId="{718B1524-D232-421C-BD0F-CA20ACD3C5E2}" destId="{F8A57722-93BB-4E77-AD12-D77C58AB1A71}" srcOrd="1" destOrd="0" parTransId="{2D65789C-BAD6-465F-80CE-8EEF9F328785}" sibTransId="{58C0DD23-20FE-481F-8090-BBBBF65851DE}"/>
    <dgm:cxn modelId="{BDDB7DC3-C95A-4619-B76D-60CC1DE15B8A}" srcId="{718B1524-D232-421C-BD0F-CA20ACD3C5E2}" destId="{B416209B-C473-47CF-A630-1E2596682F3D}" srcOrd="3" destOrd="0" parTransId="{A205EC9C-169F-441D-9FA9-8BB2C97DCC57}" sibTransId="{0B09E5C5-4F16-49DA-824E-AD19CC51E83D}"/>
    <dgm:cxn modelId="{516C75B8-D95D-4679-82A6-CEBECAA21E41}" type="presOf" srcId="{718B1524-D232-421C-BD0F-CA20ACD3C5E2}" destId="{6ECEFD99-A664-4680-86A1-0A72EFA00105}" srcOrd="0" destOrd="0" presId="urn:microsoft.com/office/officeart/2005/8/layout/pyramid2"/>
    <dgm:cxn modelId="{191F392A-8F21-4CD4-A9C6-63052765B486}" type="presOf" srcId="{F8A57722-93BB-4E77-AD12-D77C58AB1A71}" destId="{257D43B9-EF51-4090-8BEF-4E57A4DB0BC2}" srcOrd="0" destOrd="0" presId="urn:microsoft.com/office/officeart/2005/8/layout/pyramid2"/>
    <dgm:cxn modelId="{36EB6AC7-EB69-4471-AD8E-8F937B4AADCA}" type="presOf" srcId="{EFB348C9-21F9-4FD1-97D1-A066D8AB965E}" destId="{2778847F-F4C2-49B0-BB02-B0F2CB14776D}" srcOrd="0" destOrd="0" presId="urn:microsoft.com/office/officeart/2005/8/layout/pyramid2"/>
    <dgm:cxn modelId="{EDBB11FE-3D2A-40FA-9C8F-CBA63D337B62}" type="presParOf" srcId="{6ECEFD99-A664-4680-86A1-0A72EFA00105}" destId="{34104C8D-81FC-4338-B5DE-BA7619B5721B}" srcOrd="0" destOrd="0" presId="urn:microsoft.com/office/officeart/2005/8/layout/pyramid2"/>
    <dgm:cxn modelId="{15D30A30-80E8-41E9-AFB3-05715A31FFF1}" type="presParOf" srcId="{6ECEFD99-A664-4680-86A1-0A72EFA00105}" destId="{3F59AE29-4EEA-48DD-A492-1E9804BFF638}" srcOrd="1" destOrd="0" presId="urn:microsoft.com/office/officeart/2005/8/layout/pyramid2"/>
    <dgm:cxn modelId="{A39E7C3E-5A37-4D78-96A8-0580DC62A8ED}" type="presParOf" srcId="{3F59AE29-4EEA-48DD-A492-1E9804BFF638}" destId="{4A9C0B56-6759-4022-8A88-39E47537849C}" srcOrd="0" destOrd="0" presId="urn:microsoft.com/office/officeart/2005/8/layout/pyramid2"/>
    <dgm:cxn modelId="{0C12C85F-0631-4DA7-8B36-6C2B859308FC}" type="presParOf" srcId="{3F59AE29-4EEA-48DD-A492-1E9804BFF638}" destId="{C7549387-B4BC-47C2-A778-4524A729BFE2}" srcOrd="1" destOrd="0" presId="urn:microsoft.com/office/officeart/2005/8/layout/pyramid2"/>
    <dgm:cxn modelId="{69310639-1BAE-4E2A-9246-21655F303355}" type="presParOf" srcId="{3F59AE29-4EEA-48DD-A492-1E9804BFF638}" destId="{257D43B9-EF51-4090-8BEF-4E57A4DB0BC2}" srcOrd="2" destOrd="0" presId="urn:microsoft.com/office/officeart/2005/8/layout/pyramid2"/>
    <dgm:cxn modelId="{BC818347-0F16-4F7E-9C6E-D8F12C099942}" type="presParOf" srcId="{3F59AE29-4EEA-48DD-A492-1E9804BFF638}" destId="{C801D286-01F0-4055-A608-1BEA4DD48CA0}" srcOrd="3" destOrd="0" presId="urn:microsoft.com/office/officeart/2005/8/layout/pyramid2"/>
    <dgm:cxn modelId="{F151E42E-C0B3-436E-9F0A-45E0AFCA044C}" type="presParOf" srcId="{3F59AE29-4EEA-48DD-A492-1E9804BFF638}" destId="{2778847F-F4C2-49B0-BB02-B0F2CB14776D}" srcOrd="4" destOrd="0" presId="urn:microsoft.com/office/officeart/2005/8/layout/pyramid2"/>
    <dgm:cxn modelId="{748EDAAD-1EE1-44F9-A616-9E989EF6A0D0}" type="presParOf" srcId="{3F59AE29-4EEA-48DD-A492-1E9804BFF638}" destId="{27E5A966-0ED8-4BEB-8786-61B0EBD7030B}" srcOrd="5" destOrd="0" presId="urn:microsoft.com/office/officeart/2005/8/layout/pyramid2"/>
    <dgm:cxn modelId="{CC4DEA70-CE38-4D1B-A43F-9A52151D106B}" type="presParOf" srcId="{3F59AE29-4EEA-48DD-A492-1E9804BFF638}" destId="{2949C10E-D488-452A-B802-BA1A2359BB76}" srcOrd="6" destOrd="0" presId="urn:microsoft.com/office/officeart/2005/8/layout/pyramid2"/>
    <dgm:cxn modelId="{047BA55D-C6EC-49E0-903F-AD85501D7FEE}" type="presParOf" srcId="{3F59AE29-4EEA-48DD-A492-1E9804BFF638}" destId="{A730C075-2E5E-419D-AF71-A02F2844040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D494605-0841-4703-B7B3-4E6873EA3982}" type="doc">
      <dgm:prSet loTypeId="urn:microsoft.com/office/officeart/2005/8/layout/vList4#30" loCatId="list" qsTypeId="urn:microsoft.com/office/officeart/2005/8/quickstyle/simple1#27" qsCatId="simple" csTypeId="urn:microsoft.com/office/officeart/2005/8/colors/accent1_2#27" csCatId="accent1" phldr="1"/>
      <dgm:spPr/>
      <dgm:t>
        <a:bodyPr/>
        <a:lstStyle/>
        <a:p>
          <a:endParaRPr lang="ru-RU"/>
        </a:p>
      </dgm:t>
    </dgm:pt>
    <dgm:pt modelId="{4E9DD6CF-E0DA-411E-B5C0-0F20267082B7}">
      <dgm:prSet/>
      <dgm:spPr/>
      <dgm:t>
        <a:bodyPr lIns="0" rIns="720000"/>
        <a:lstStyle/>
        <a:p>
          <a:pPr algn="ctr" rtl="0"/>
          <a:r>
            <a:rPr lang="ru-RU" b="1" dirty="0" smtClean="0"/>
            <a:t>Муниципальная программа «Жизнеобеспечение </a:t>
          </a:r>
          <a:r>
            <a:rPr lang="ru-RU" b="1" dirty="0" err="1" smtClean="0"/>
            <a:t>Тарабаринского</a:t>
          </a:r>
          <a:r>
            <a:rPr lang="ru-RU" b="1" dirty="0" smtClean="0"/>
            <a:t> сельского поселения»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7DC81FC-65AA-467C-A84A-60D467046BD8}" type="parTrans" cxnId="{0790CC5E-1AB9-4EA2-9CB9-F0C0AE1F7FDD}">
      <dgm:prSet/>
      <dgm:spPr/>
      <dgm:t>
        <a:bodyPr/>
        <a:lstStyle/>
        <a:p>
          <a:endParaRPr lang="ru-RU"/>
        </a:p>
      </dgm:t>
    </dgm:pt>
    <dgm:pt modelId="{2C3C4951-5F4F-480E-8B65-B0462949B005}" type="sibTrans" cxnId="{0790CC5E-1AB9-4EA2-9CB9-F0C0AE1F7FDD}">
      <dgm:prSet/>
      <dgm:spPr/>
      <dgm:t>
        <a:bodyPr/>
        <a:lstStyle/>
        <a:p>
          <a:endParaRPr lang="ru-RU"/>
        </a:p>
      </dgm:t>
    </dgm:pt>
    <dgm:pt modelId="{A04B1DFA-DDEB-438F-8AC5-78F656FE2A6A}" type="pres">
      <dgm:prSet presAssocID="{4D494605-0841-4703-B7B3-4E6873EA39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FBD07E-C967-4011-91E2-D229A6842DB0}" type="pres">
      <dgm:prSet presAssocID="{4E9DD6CF-E0DA-411E-B5C0-0F20267082B7}" presName="comp" presStyleCnt="0"/>
      <dgm:spPr/>
    </dgm:pt>
    <dgm:pt modelId="{DF29E85E-4FEC-4FD4-9C19-640428D490FF}" type="pres">
      <dgm:prSet presAssocID="{4E9DD6CF-E0DA-411E-B5C0-0F20267082B7}" presName="box" presStyleLbl="node1" presStyleIdx="0" presStyleCnt="1" custLinFactNeighborY="1485"/>
      <dgm:spPr/>
      <dgm:t>
        <a:bodyPr/>
        <a:lstStyle/>
        <a:p>
          <a:endParaRPr lang="ru-RU"/>
        </a:p>
      </dgm:t>
    </dgm:pt>
    <dgm:pt modelId="{BFB56D4C-E00A-4C3A-9CEE-EA5A0A71B665}" type="pres">
      <dgm:prSet presAssocID="{4E9DD6CF-E0DA-411E-B5C0-0F20267082B7}" presName="img" presStyleLbl="fgImgPlace1" presStyleIdx="0" presStyleCnt="1" custScaleX="37973" custScaleY="125000" custLinFactNeighborX="-353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FB2EED5-25D0-4EB4-8DB7-E152C79CE0E8}" type="pres">
      <dgm:prSet presAssocID="{4E9DD6CF-E0DA-411E-B5C0-0F20267082B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5921F-FA87-49B4-9866-21273E6D1E68}" type="presOf" srcId="{4E9DD6CF-E0DA-411E-B5C0-0F20267082B7}" destId="{AFB2EED5-25D0-4EB4-8DB7-E152C79CE0E8}" srcOrd="1" destOrd="0" presId="urn:microsoft.com/office/officeart/2005/8/layout/vList4#30"/>
    <dgm:cxn modelId="{0790CC5E-1AB9-4EA2-9CB9-F0C0AE1F7FDD}" srcId="{4D494605-0841-4703-B7B3-4E6873EA3982}" destId="{4E9DD6CF-E0DA-411E-B5C0-0F20267082B7}" srcOrd="0" destOrd="0" parTransId="{37DC81FC-65AA-467C-A84A-60D467046BD8}" sibTransId="{2C3C4951-5F4F-480E-8B65-B0462949B005}"/>
    <dgm:cxn modelId="{09136CDB-1871-479A-A379-BA1C906A5C43}" type="presOf" srcId="{4E9DD6CF-E0DA-411E-B5C0-0F20267082B7}" destId="{DF29E85E-4FEC-4FD4-9C19-640428D490FF}" srcOrd="0" destOrd="0" presId="urn:microsoft.com/office/officeart/2005/8/layout/vList4#30"/>
    <dgm:cxn modelId="{73A8C02D-26BE-4B02-BEA4-7DF633423E6B}" type="presOf" srcId="{4D494605-0841-4703-B7B3-4E6873EA3982}" destId="{A04B1DFA-DDEB-438F-8AC5-78F656FE2A6A}" srcOrd="0" destOrd="0" presId="urn:microsoft.com/office/officeart/2005/8/layout/vList4#30"/>
    <dgm:cxn modelId="{7ADDC517-3C84-4B0B-910B-2F6932492A60}" type="presParOf" srcId="{A04B1DFA-DDEB-438F-8AC5-78F656FE2A6A}" destId="{0FFBD07E-C967-4011-91E2-D229A6842DB0}" srcOrd="0" destOrd="0" presId="urn:microsoft.com/office/officeart/2005/8/layout/vList4#30"/>
    <dgm:cxn modelId="{9890ADA0-B22E-4123-9549-DEC79FD3D930}" type="presParOf" srcId="{0FFBD07E-C967-4011-91E2-D229A6842DB0}" destId="{DF29E85E-4FEC-4FD4-9C19-640428D490FF}" srcOrd="0" destOrd="0" presId="urn:microsoft.com/office/officeart/2005/8/layout/vList4#30"/>
    <dgm:cxn modelId="{53FE1451-931C-4B7D-8033-2694961A59B2}" type="presParOf" srcId="{0FFBD07E-C967-4011-91E2-D229A6842DB0}" destId="{BFB56D4C-E00A-4C3A-9CEE-EA5A0A71B665}" srcOrd="1" destOrd="0" presId="urn:microsoft.com/office/officeart/2005/8/layout/vList4#30"/>
    <dgm:cxn modelId="{439D9E87-C69F-42D4-AC60-F9435D6A1110}" type="presParOf" srcId="{0FFBD07E-C967-4011-91E2-D229A6842DB0}" destId="{AFB2EED5-25D0-4EB4-8DB7-E152C79CE0E8}" srcOrd="2" destOrd="0" presId="urn:microsoft.com/office/officeart/2005/8/layout/vList4#30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D494605-0841-4703-B7B3-4E6873EA3982}" type="doc">
      <dgm:prSet loTypeId="urn:microsoft.com/office/officeart/2005/8/layout/vList4#31" loCatId="list" qsTypeId="urn:microsoft.com/office/officeart/2005/8/quickstyle/simple1#28" qsCatId="simple" csTypeId="urn:microsoft.com/office/officeart/2005/8/colors/accent1_2#28" csCatId="accent1" phldr="1"/>
      <dgm:spPr/>
      <dgm:t>
        <a:bodyPr/>
        <a:lstStyle/>
        <a:p>
          <a:endParaRPr lang="ru-RU"/>
        </a:p>
      </dgm:t>
    </dgm:pt>
    <dgm:pt modelId="{EA94EAD7-2E99-469C-986D-A5162F85E252}" type="pres">
      <dgm:prSet presAssocID="{4D494605-0841-4703-B7B3-4E6873EA39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B557F32-6109-431E-9839-3B0509EE7829}" type="presOf" srcId="{4D494605-0841-4703-B7B3-4E6873EA3982}" destId="{EA94EAD7-2E99-469C-986D-A5162F85E252}" srcOrd="0" destOrd="0" presId="urn:microsoft.com/office/officeart/2005/8/layout/vList4#3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494605-0841-4703-B7B3-4E6873EA3982}" type="doc">
      <dgm:prSet loTypeId="urn:microsoft.com/office/officeart/2005/8/layout/vList4#30" loCatId="list" qsTypeId="urn:microsoft.com/office/officeart/2005/8/quickstyle/simple1#27" qsCatId="simple" csTypeId="urn:microsoft.com/office/officeart/2005/8/colors/accent1_2#27" csCatId="accent1" phldr="1"/>
      <dgm:spPr/>
      <dgm:t>
        <a:bodyPr/>
        <a:lstStyle/>
        <a:p>
          <a:endParaRPr lang="ru-RU"/>
        </a:p>
      </dgm:t>
    </dgm:pt>
    <dgm:pt modelId="{4E9DD6CF-E0DA-411E-B5C0-0F20267082B7}">
      <dgm:prSet/>
      <dgm:spPr/>
      <dgm:t>
        <a:bodyPr lIns="0" rIns="720000"/>
        <a:lstStyle/>
        <a:p>
          <a:pPr algn="ctr" rtl="0"/>
          <a:r>
            <a:rPr lang="ru-RU" b="1" dirty="0" smtClean="0"/>
            <a:t>Муниципальная программа «Жизнеобеспечение </a:t>
          </a:r>
          <a:r>
            <a:rPr lang="ru-RU" b="1" dirty="0" err="1" smtClean="0"/>
            <a:t>Тарабаринского</a:t>
          </a:r>
          <a:r>
            <a:rPr lang="ru-RU" b="1" dirty="0" smtClean="0"/>
            <a:t> сельского поселения»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7DC81FC-65AA-467C-A84A-60D467046BD8}" type="parTrans" cxnId="{0790CC5E-1AB9-4EA2-9CB9-F0C0AE1F7FDD}">
      <dgm:prSet/>
      <dgm:spPr/>
      <dgm:t>
        <a:bodyPr/>
        <a:lstStyle/>
        <a:p>
          <a:endParaRPr lang="ru-RU"/>
        </a:p>
      </dgm:t>
    </dgm:pt>
    <dgm:pt modelId="{2C3C4951-5F4F-480E-8B65-B0462949B005}" type="sibTrans" cxnId="{0790CC5E-1AB9-4EA2-9CB9-F0C0AE1F7FDD}">
      <dgm:prSet/>
      <dgm:spPr/>
      <dgm:t>
        <a:bodyPr/>
        <a:lstStyle/>
        <a:p>
          <a:endParaRPr lang="ru-RU"/>
        </a:p>
      </dgm:t>
    </dgm:pt>
    <dgm:pt modelId="{A04B1DFA-DDEB-438F-8AC5-78F656FE2A6A}" type="pres">
      <dgm:prSet presAssocID="{4D494605-0841-4703-B7B3-4E6873EA39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FBD07E-C967-4011-91E2-D229A6842DB0}" type="pres">
      <dgm:prSet presAssocID="{4E9DD6CF-E0DA-411E-B5C0-0F20267082B7}" presName="comp" presStyleCnt="0"/>
      <dgm:spPr/>
    </dgm:pt>
    <dgm:pt modelId="{DF29E85E-4FEC-4FD4-9C19-640428D490FF}" type="pres">
      <dgm:prSet presAssocID="{4E9DD6CF-E0DA-411E-B5C0-0F20267082B7}" presName="box" presStyleLbl="node1" presStyleIdx="0" presStyleCnt="1" custLinFactNeighborY="1485"/>
      <dgm:spPr/>
      <dgm:t>
        <a:bodyPr/>
        <a:lstStyle/>
        <a:p>
          <a:endParaRPr lang="ru-RU"/>
        </a:p>
      </dgm:t>
    </dgm:pt>
    <dgm:pt modelId="{BFB56D4C-E00A-4C3A-9CEE-EA5A0A71B665}" type="pres">
      <dgm:prSet presAssocID="{4E9DD6CF-E0DA-411E-B5C0-0F20267082B7}" presName="img" presStyleLbl="fgImgPlace1" presStyleIdx="0" presStyleCnt="1" custScaleX="37973" custScaleY="125000" custLinFactNeighborX="-353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FB2EED5-25D0-4EB4-8DB7-E152C79CE0E8}" type="pres">
      <dgm:prSet presAssocID="{4E9DD6CF-E0DA-411E-B5C0-0F20267082B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5921F-FA87-49B4-9866-21273E6D1E68}" type="presOf" srcId="{4E9DD6CF-E0DA-411E-B5C0-0F20267082B7}" destId="{AFB2EED5-25D0-4EB4-8DB7-E152C79CE0E8}" srcOrd="1" destOrd="0" presId="urn:microsoft.com/office/officeart/2005/8/layout/vList4#30"/>
    <dgm:cxn modelId="{0790CC5E-1AB9-4EA2-9CB9-F0C0AE1F7FDD}" srcId="{4D494605-0841-4703-B7B3-4E6873EA3982}" destId="{4E9DD6CF-E0DA-411E-B5C0-0F20267082B7}" srcOrd="0" destOrd="0" parTransId="{37DC81FC-65AA-467C-A84A-60D467046BD8}" sibTransId="{2C3C4951-5F4F-480E-8B65-B0462949B005}"/>
    <dgm:cxn modelId="{09136CDB-1871-479A-A379-BA1C906A5C43}" type="presOf" srcId="{4E9DD6CF-E0DA-411E-B5C0-0F20267082B7}" destId="{DF29E85E-4FEC-4FD4-9C19-640428D490FF}" srcOrd="0" destOrd="0" presId="urn:microsoft.com/office/officeart/2005/8/layout/vList4#30"/>
    <dgm:cxn modelId="{73A8C02D-26BE-4B02-BEA4-7DF633423E6B}" type="presOf" srcId="{4D494605-0841-4703-B7B3-4E6873EA3982}" destId="{A04B1DFA-DDEB-438F-8AC5-78F656FE2A6A}" srcOrd="0" destOrd="0" presId="urn:microsoft.com/office/officeart/2005/8/layout/vList4#30"/>
    <dgm:cxn modelId="{7ADDC517-3C84-4B0B-910B-2F6932492A60}" type="presParOf" srcId="{A04B1DFA-DDEB-438F-8AC5-78F656FE2A6A}" destId="{0FFBD07E-C967-4011-91E2-D229A6842DB0}" srcOrd="0" destOrd="0" presId="urn:microsoft.com/office/officeart/2005/8/layout/vList4#30"/>
    <dgm:cxn modelId="{9890ADA0-B22E-4123-9549-DEC79FD3D930}" type="presParOf" srcId="{0FFBD07E-C967-4011-91E2-D229A6842DB0}" destId="{DF29E85E-4FEC-4FD4-9C19-640428D490FF}" srcOrd="0" destOrd="0" presId="urn:microsoft.com/office/officeart/2005/8/layout/vList4#30"/>
    <dgm:cxn modelId="{53FE1451-931C-4B7D-8033-2694961A59B2}" type="presParOf" srcId="{0FFBD07E-C967-4011-91E2-D229A6842DB0}" destId="{BFB56D4C-E00A-4C3A-9CEE-EA5A0A71B665}" srcOrd="1" destOrd="0" presId="urn:microsoft.com/office/officeart/2005/8/layout/vList4#30"/>
    <dgm:cxn modelId="{439D9E87-C69F-42D4-AC60-F9435D6A1110}" type="presParOf" srcId="{0FFBD07E-C967-4011-91E2-D229A6842DB0}" destId="{AFB2EED5-25D0-4EB4-8DB7-E152C79CE0E8}" srcOrd="2" destOrd="0" presId="urn:microsoft.com/office/officeart/2005/8/layout/vList4#30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4" loCatId="list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tIns="0" rIns="720000" bIns="0"/>
        <a:lstStyle/>
        <a:p>
          <a:pPr algn="ctr" rtl="0"/>
          <a:r>
            <a:rPr lang="ru-RU" dirty="0" smtClean="0"/>
            <a:t>Доходы бюджета </a:t>
          </a:r>
          <a:r>
            <a:rPr lang="ru-RU" dirty="0" err="1" smtClean="0"/>
            <a:t>Тарабаринского</a:t>
          </a:r>
          <a:r>
            <a:rPr lang="ru-RU" dirty="0" smtClean="0"/>
            <a:t> сельского поселения , тыс. руб.</a:t>
          </a:r>
          <a:endParaRPr lang="ru-RU" dirty="0"/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FE54FFDA-0FC8-4CE0-A9DC-534449DC0720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13115-FA6E-45DC-89F3-0DD78E1EC0C3}" type="pres">
      <dgm:prSet presAssocID="{B1FE1208-7CDA-4798-939E-4BF3BD31D06A}" presName="comp" presStyleCnt="0"/>
      <dgm:spPr/>
      <dgm:t>
        <a:bodyPr/>
        <a:lstStyle/>
        <a:p>
          <a:endParaRPr lang="ru-RU"/>
        </a:p>
      </dgm:t>
    </dgm:pt>
    <dgm:pt modelId="{92BE2A3D-9970-42F4-BA8F-CFE5C98CDF69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F745020D-E77C-4460-B4A0-D0D7EBA64132}" type="pres">
      <dgm:prSet presAssocID="{B1FE1208-7CDA-4798-939E-4BF3BD31D06A}" presName="img" presStyleLbl="fgImgPlace1" presStyleIdx="0" presStyleCnt="1" custScaleX="29755" custScaleY="125000" custLinFactNeighborX="-40583"/>
      <dgm:spPr>
        <a:blipFill rotWithShape="1">
          <a:blip xmlns:r="http://schemas.openxmlformats.org/officeDocument/2006/relationships" r:embed="rId1" cstate="screen">
            <a:extLst/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B9297EF-1BD2-4034-981B-D4A9A8076468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8C5070-3121-4727-9A9C-CF963A354A26}" type="presOf" srcId="{B1FE1208-7CDA-4798-939E-4BF3BD31D06A}" destId="{92BE2A3D-9970-42F4-BA8F-CFE5C98CDF69}" srcOrd="0" destOrd="0" presId="urn:microsoft.com/office/officeart/2005/8/layout/vList4#4"/>
    <dgm:cxn modelId="{BA3CE440-F481-484B-98D5-2D16C4D6BB8F}" type="presOf" srcId="{B1FE1208-7CDA-4798-939E-4BF3BD31D06A}" destId="{9B9297EF-1BD2-4034-981B-D4A9A8076468}" srcOrd="1" destOrd="0" presId="urn:microsoft.com/office/officeart/2005/8/layout/vList4#4"/>
    <dgm:cxn modelId="{33EC9305-0889-42B7-9AC2-5CE8B9AC0C17}" type="presOf" srcId="{79FA11E6-0595-4A30-BAB4-0A87B279B13F}" destId="{FE54FFDA-0FC8-4CE0-A9DC-534449DC0720}" srcOrd="0" destOrd="0" presId="urn:microsoft.com/office/officeart/2005/8/layout/vList4#4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31862FF1-4961-4E15-AD53-9548D1EE99C6}" type="presParOf" srcId="{FE54FFDA-0FC8-4CE0-A9DC-534449DC0720}" destId="{8D513115-FA6E-45DC-89F3-0DD78E1EC0C3}" srcOrd="0" destOrd="0" presId="urn:microsoft.com/office/officeart/2005/8/layout/vList4#4"/>
    <dgm:cxn modelId="{AF328845-980C-468F-A2D6-F5D2AE36CB42}" type="presParOf" srcId="{8D513115-FA6E-45DC-89F3-0DD78E1EC0C3}" destId="{92BE2A3D-9970-42F4-BA8F-CFE5C98CDF69}" srcOrd="0" destOrd="0" presId="urn:microsoft.com/office/officeart/2005/8/layout/vList4#4"/>
    <dgm:cxn modelId="{387611A8-DB8B-46A2-BFED-C727547C522A}" type="presParOf" srcId="{8D513115-FA6E-45DC-89F3-0DD78E1EC0C3}" destId="{F745020D-E77C-4460-B4A0-D0D7EBA64132}" srcOrd="1" destOrd="0" presId="urn:microsoft.com/office/officeart/2005/8/layout/vList4#4"/>
    <dgm:cxn modelId="{5D519D43-D8F6-42F0-9B93-55130B9E9B4C}" type="presParOf" srcId="{8D513115-FA6E-45DC-89F3-0DD78E1EC0C3}" destId="{9B9297EF-1BD2-4034-981B-D4A9A8076468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5" loCatId="list" qsTypeId="urn:microsoft.com/office/officeart/2005/8/quickstyle/simple1#17" qsCatId="simple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720000"/>
        <a:lstStyle/>
        <a:p>
          <a:pPr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Доходы бюджета </a:t>
          </a:r>
          <a:r>
            <a:rPr lang="ru-RU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Тарабаринского</a:t>
          </a:r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сельского поселения, тыс. руб.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4F482896-80D3-44F6-90AD-C38272A847AF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1F858-01EF-41A5-9A8C-9EFB0516BE8D}" type="pres">
      <dgm:prSet presAssocID="{B1FE1208-7CDA-4798-939E-4BF3BD31D06A}" presName="comp" presStyleCnt="0"/>
      <dgm:spPr/>
    </dgm:pt>
    <dgm:pt modelId="{5440E549-6A30-4450-90C7-51D127B4258D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39828CF3-6CAF-4EC6-AEFD-560C8A43EF1C}" type="pres">
      <dgm:prSet presAssocID="{B1FE1208-7CDA-4798-939E-4BF3BD31D06A}" presName="img" presStyleLbl="fgImgPlace1" presStyleIdx="0" presStyleCnt="1" custScaleX="32666" custScaleY="125000" custLinFactNeighborX="-37232"/>
      <dgm:spPr>
        <a:blipFill rotWithShape="1">
          <a:blip xmlns:r="http://schemas.openxmlformats.org/officeDocument/2006/relationships" r:embed="rId1" cstate="screen">
            <a:extLst/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55CD82-BFB0-44FF-BD5B-C7F767317FFA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9F934-130C-4DFE-A21D-3E62A2FDAD2D}" type="presOf" srcId="{B1FE1208-7CDA-4798-939E-4BF3BD31D06A}" destId="{F455CD82-BFB0-44FF-BD5B-C7F767317FFA}" srcOrd="1" destOrd="0" presId="urn:microsoft.com/office/officeart/2005/8/layout/vList4#5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8D5A0D16-71B2-4065-8A9E-2A5EC9560C45}" type="presOf" srcId="{B1FE1208-7CDA-4798-939E-4BF3BD31D06A}" destId="{5440E549-6A30-4450-90C7-51D127B4258D}" srcOrd="0" destOrd="0" presId="urn:microsoft.com/office/officeart/2005/8/layout/vList4#5"/>
    <dgm:cxn modelId="{D5499460-CFB1-4461-B7A3-4E5D3BBA10A9}" type="presOf" srcId="{79FA11E6-0595-4A30-BAB4-0A87B279B13F}" destId="{4F482896-80D3-44F6-90AD-C38272A847AF}" srcOrd="0" destOrd="0" presId="urn:microsoft.com/office/officeart/2005/8/layout/vList4#5"/>
    <dgm:cxn modelId="{422D3899-4A73-41DF-9DC6-22CE2E1CBEB9}" type="presParOf" srcId="{4F482896-80D3-44F6-90AD-C38272A847AF}" destId="{DBD1F858-01EF-41A5-9A8C-9EFB0516BE8D}" srcOrd="0" destOrd="0" presId="urn:microsoft.com/office/officeart/2005/8/layout/vList4#5"/>
    <dgm:cxn modelId="{A59AF126-655D-4574-8080-23BD59B2284F}" type="presParOf" srcId="{DBD1F858-01EF-41A5-9A8C-9EFB0516BE8D}" destId="{5440E549-6A30-4450-90C7-51D127B4258D}" srcOrd="0" destOrd="0" presId="urn:microsoft.com/office/officeart/2005/8/layout/vList4#5"/>
    <dgm:cxn modelId="{55F87507-A3AB-4799-8E89-5BFCA60591FF}" type="presParOf" srcId="{DBD1F858-01EF-41A5-9A8C-9EFB0516BE8D}" destId="{39828CF3-6CAF-4EC6-AEFD-560C8A43EF1C}" srcOrd="1" destOrd="0" presId="urn:microsoft.com/office/officeart/2005/8/layout/vList4#5"/>
    <dgm:cxn modelId="{B8F58146-5A5D-427D-B283-27A3B2337228}" type="presParOf" srcId="{DBD1F858-01EF-41A5-9A8C-9EFB0516BE8D}" destId="{F455CD82-BFB0-44FF-BD5B-C7F767317FFA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15" loCatId="list" qsTypeId="urn:microsoft.com/office/officeart/2005/8/quickstyle/simple1#19" qsCatId="simple" csTypeId="urn:microsoft.com/office/officeart/2005/8/colors/accent1_2#19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720000"/>
        <a:lstStyle/>
        <a:p>
          <a:pPr algn="ctr"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 </a:t>
          </a:r>
          <a:r>
            <a:rPr lang="ru-RU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Тарабаринского</a:t>
          </a:r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сельского поселения по разделам, подразделам классификации расходов, тыс. руб.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CCEC1BDB-8D55-45D0-8800-191948033334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B0B92-17FB-459B-B8D4-03A34EBA9FA9}" type="pres">
      <dgm:prSet presAssocID="{B1FE1208-7CDA-4798-939E-4BF3BD31D06A}" presName="comp" presStyleCnt="0"/>
      <dgm:spPr/>
    </dgm:pt>
    <dgm:pt modelId="{921D3924-352B-47F9-9A83-5BDCDE930634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095D0457-EA69-440B-A668-61F9DC938A42}" type="pres">
      <dgm:prSet presAssocID="{B1FE1208-7CDA-4798-939E-4BF3BD31D06A}" presName="img" presStyleLbl="fgImgPlace1" presStyleIdx="0" presStyleCnt="1" custScaleX="30560" custScaleY="125000" custLinFactNeighborX="-38609"/>
      <dgm:spPr>
        <a:blipFill rotWithShape="1">
          <a:blip xmlns:r="http://schemas.openxmlformats.org/officeDocument/2006/relationships" r:embed="rId1" cstate="screen">
            <a:extLst/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CCC196F-3718-4605-87AB-5465EA21ECCA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A11BB-701D-4D95-A9ED-50C0EE40F13D}" type="presOf" srcId="{B1FE1208-7CDA-4798-939E-4BF3BD31D06A}" destId="{FCCC196F-3718-4605-87AB-5465EA21ECCA}" srcOrd="1" destOrd="0" presId="urn:microsoft.com/office/officeart/2005/8/layout/vList4#15"/>
    <dgm:cxn modelId="{CA1BDBB2-A187-48D1-B283-E32F9A36966D}" type="presOf" srcId="{B1FE1208-7CDA-4798-939E-4BF3BD31D06A}" destId="{921D3924-352B-47F9-9A83-5BDCDE930634}" srcOrd="0" destOrd="0" presId="urn:microsoft.com/office/officeart/2005/8/layout/vList4#15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E36E478D-B958-4D4B-AA96-67BFC6A69A43}" type="presOf" srcId="{79FA11E6-0595-4A30-BAB4-0A87B279B13F}" destId="{CCEC1BDB-8D55-45D0-8800-191948033334}" srcOrd="0" destOrd="0" presId="urn:microsoft.com/office/officeart/2005/8/layout/vList4#15"/>
    <dgm:cxn modelId="{6EEF9DF9-99ED-441A-BE3E-9E36DBE12B56}" type="presParOf" srcId="{CCEC1BDB-8D55-45D0-8800-191948033334}" destId="{CF1B0B92-17FB-459B-B8D4-03A34EBA9FA9}" srcOrd="0" destOrd="0" presId="urn:microsoft.com/office/officeart/2005/8/layout/vList4#15"/>
    <dgm:cxn modelId="{6D2B00FF-9896-4EBA-B5CA-1A4DB0B5E9C4}" type="presParOf" srcId="{CF1B0B92-17FB-459B-B8D4-03A34EBA9FA9}" destId="{921D3924-352B-47F9-9A83-5BDCDE930634}" srcOrd="0" destOrd="0" presId="urn:microsoft.com/office/officeart/2005/8/layout/vList4#15"/>
    <dgm:cxn modelId="{325F11AD-A102-4E3D-AA5C-968FD337690B}" type="presParOf" srcId="{CF1B0B92-17FB-459B-B8D4-03A34EBA9FA9}" destId="{095D0457-EA69-440B-A668-61F9DC938A42}" srcOrd="1" destOrd="0" presId="urn:microsoft.com/office/officeart/2005/8/layout/vList4#15"/>
    <dgm:cxn modelId="{FEB7A49B-0EC6-42B3-9647-C375B7750DD5}" type="presParOf" srcId="{CF1B0B92-17FB-459B-B8D4-03A34EBA9FA9}" destId="{FCCC196F-3718-4605-87AB-5465EA21ECCA}" srcOrd="2" destOrd="0" presId="urn:microsoft.com/office/officeart/2005/8/layout/vList4#1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21" loCatId="list" qsTypeId="urn:microsoft.com/office/officeart/2005/8/quickstyle/simple1#21" qsCatId="simple" csTypeId="urn:microsoft.com/office/officeart/2005/8/colors/accent1_2#21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 lIns="0" rIns="720000"/>
        <a:lstStyle/>
        <a:p>
          <a:pPr algn="ctr"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Расходы  бюджета </a:t>
          </a:r>
          <a:r>
            <a:rPr lang="ru-RU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Тарабаринского</a:t>
          </a:r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сельского поселения в разрезе муниципальной программы  </a:t>
          </a:r>
          <a:r>
            <a:rPr lang="ru-RU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Тарабаринского</a:t>
          </a:r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сельского поселения, тыс. руб.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8EADA9E4-CA59-4445-9C75-908C1753303D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7D0343-4BF4-4ED9-95CA-75A591785EEE}" type="pres">
      <dgm:prSet presAssocID="{B1FE1208-7CDA-4798-939E-4BF3BD31D06A}" presName="comp" presStyleCnt="0"/>
      <dgm:spPr/>
    </dgm:pt>
    <dgm:pt modelId="{898B99F5-A1C6-4BE3-A08F-A884BAF67F55}" type="pres">
      <dgm:prSet presAssocID="{B1FE1208-7CDA-4798-939E-4BF3BD31D06A}" presName="box" presStyleLbl="node1" presStyleIdx="0" presStyleCnt="1"/>
      <dgm:spPr/>
      <dgm:t>
        <a:bodyPr/>
        <a:lstStyle/>
        <a:p>
          <a:endParaRPr lang="ru-RU"/>
        </a:p>
      </dgm:t>
    </dgm:pt>
    <dgm:pt modelId="{294E1517-695E-41F4-9B33-34EDD0B70D4D}" type="pres">
      <dgm:prSet presAssocID="{B1FE1208-7CDA-4798-939E-4BF3BD31D06A}" presName="img" presStyleLbl="fgImgPlace1" presStyleIdx="0" presStyleCnt="1" custScaleX="38410" custScaleY="125000" custLinFactNeighborX="-3513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42C46F7-F6B4-4698-8A31-35EACEA6B4E6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53DACC-6B81-47EB-8379-4336D654B0C5}" type="presOf" srcId="{B1FE1208-7CDA-4798-939E-4BF3BD31D06A}" destId="{898B99F5-A1C6-4BE3-A08F-A884BAF67F55}" srcOrd="0" destOrd="0" presId="urn:microsoft.com/office/officeart/2005/8/layout/vList4#21"/>
    <dgm:cxn modelId="{020D7B9C-467A-4345-9EBE-73B31010BF79}" type="presOf" srcId="{B1FE1208-7CDA-4798-939E-4BF3BD31D06A}" destId="{E42C46F7-F6B4-4698-8A31-35EACEA6B4E6}" srcOrd="1" destOrd="0" presId="urn:microsoft.com/office/officeart/2005/8/layout/vList4#21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14400374-E2D9-42CF-806E-56388AFFA3E1}" type="presOf" srcId="{79FA11E6-0595-4A30-BAB4-0A87B279B13F}" destId="{8EADA9E4-CA59-4445-9C75-908C1753303D}" srcOrd="0" destOrd="0" presId="urn:microsoft.com/office/officeart/2005/8/layout/vList4#21"/>
    <dgm:cxn modelId="{0E7AC7FE-3425-4AEE-BECB-FABB190191A6}" type="presParOf" srcId="{8EADA9E4-CA59-4445-9C75-908C1753303D}" destId="{817D0343-4BF4-4ED9-95CA-75A591785EEE}" srcOrd="0" destOrd="0" presId="urn:microsoft.com/office/officeart/2005/8/layout/vList4#21"/>
    <dgm:cxn modelId="{405327F8-69F3-4A51-B0DF-29243119DA06}" type="presParOf" srcId="{817D0343-4BF4-4ED9-95CA-75A591785EEE}" destId="{898B99F5-A1C6-4BE3-A08F-A884BAF67F55}" srcOrd="0" destOrd="0" presId="urn:microsoft.com/office/officeart/2005/8/layout/vList4#21"/>
    <dgm:cxn modelId="{F2304C38-2595-439F-B925-4DC0EE5F2B2F}" type="presParOf" srcId="{817D0343-4BF4-4ED9-95CA-75A591785EEE}" destId="{294E1517-695E-41F4-9B33-34EDD0B70D4D}" srcOrd="1" destOrd="0" presId="urn:microsoft.com/office/officeart/2005/8/layout/vList4#21"/>
    <dgm:cxn modelId="{AA250ACB-C2FC-4102-8268-EB75D9A1458F}" type="presParOf" srcId="{817D0343-4BF4-4ED9-95CA-75A591785EEE}" destId="{E42C46F7-F6B4-4698-8A31-35EACEA6B4E6}" srcOrd="2" destOrd="0" presId="urn:microsoft.com/office/officeart/2005/8/layout/vList4#2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FA11E6-0595-4A30-BAB4-0A87B279B13F}" type="doc">
      <dgm:prSet loTypeId="urn:microsoft.com/office/officeart/2005/8/layout/vList4#29" loCatId="list" qsTypeId="urn:microsoft.com/office/officeart/2005/8/quickstyle/simple1#22" qsCatId="simple" csTypeId="urn:microsoft.com/office/officeart/2005/8/colors/accent1_2#22" csCatId="accent1" phldr="1"/>
      <dgm:spPr/>
      <dgm:t>
        <a:bodyPr/>
        <a:lstStyle/>
        <a:p>
          <a:endParaRPr lang="ru-RU"/>
        </a:p>
      </dgm:t>
    </dgm:pt>
    <dgm:pt modelId="{B1FE1208-7CDA-4798-939E-4BF3BD31D06A}">
      <dgm:prSet/>
      <dgm:spPr/>
      <dgm:t>
        <a:bodyPr/>
        <a:lstStyle/>
        <a:p>
          <a:pPr algn="ctr" rtl="0"/>
          <a:r>
            <a:rPr lang="ru-RU" b="1" dirty="0" smtClean="0"/>
            <a:t>Межбюджетные трансферты, полученные из районного бюджета в 2018г., тыс. руб.</a:t>
          </a:r>
          <a:endParaRPr lang="ru-RU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6B0F5C5-5102-4EFB-B8B6-889E4759A1FD}" type="parTrans" cxnId="{ED858478-90EE-464F-B80F-FB897358E6E9}">
      <dgm:prSet/>
      <dgm:spPr/>
      <dgm:t>
        <a:bodyPr/>
        <a:lstStyle/>
        <a:p>
          <a:endParaRPr lang="ru-RU"/>
        </a:p>
      </dgm:t>
    </dgm:pt>
    <dgm:pt modelId="{B4E403E8-00C4-4B7B-B8CF-ABFAEF7A23EE}" type="sibTrans" cxnId="{ED858478-90EE-464F-B80F-FB897358E6E9}">
      <dgm:prSet/>
      <dgm:spPr/>
      <dgm:t>
        <a:bodyPr/>
        <a:lstStyle/>
        <a:p>
          <a:endParaRPr lang="ru-RU"/>
        </a:p>
      </dgm:t>
    </dgm:pt>
    <dgm:pt modelId="{EDCF348A-2451-47B1-A03F-62A53BAA3CD4}" type="pres">
      <dgm:prSet presAssocID="{79FA11E6-0595-4A30-BAB4-0A87B279B1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BFAE0-1086-42B7-94AE-FCA35A1AA217}" type="pres">
      <dgm:prSet presAssocID="{B1FE1208-7CDA-4798-939E-4BF3BD31D06A}" presName="comp" presStyleCnt="0"/>
      <dgm:spPr/>
    </dgm:pt>
    <dgm:pt modelId="{EC589129-CADE-4828-9CD6-620E6BF7649F}" type="pres">
      <dgm:prSet presAssocID="{B1FE1208-7CDA-4798-939E-4BF3BD31D06A}" presName="box" presStyleLbl="node1" presStyleIdx="0" presStyleCnt="1" custLinFactNeighborY="-1655"/>
      <dgm:spPr/>
      <dgm:t>
        <a:bodyPr/>
        <a:lstStyle/>
        <a:p>
          <a:endParaRPr lang="ru-RU"/>
        </a:p>
      </dgm:t>
    </dgm:pt>
    <dgm:pt modelId="{96E010AA-1D0C-45B1-848F-6DA32EBE960D}" type="pres">
      <dgm:prSet presAssocID="{B1FE1208-7CDA-4798-939E-4BF3BD31D06A}" presName="img" presStyleLbl="fgImgPlace1" presStyleIdx="0" presStyleCnt="1" custScaleX="34022" custScaleY="125000" custLinFactNeighborX="-373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45171BC-7D26-4D97-AFFB-DB8009919638}" type="pres">
      <dgm:prSet presAssocID="{B1FE1208-7CDA-4798-939E-4BF3BD31D06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7DBDD8-2E57-4069-8F85-57AF5E96CF4A}" type="presOf" srcId="{B1FE1208-7CDA-4798-939E-4BF3BD31D06A}" destId="{EC589129-CADE-4828-9CD6-620E6BF7649F}" srcOrd="0" destOrd="0" presId="urn:microsoft.com/office/officeart/2005/8/layout/vList4#29"/>
    <dgm:cxn modelId="{12749251-B524-4E4A-8081-39485E255FBA}" type="presOf" srcId="{79FA11E6-0595-4A30-BAB4-0A87B279B13F}" destId="{EDCF348A-2451-47B1-A03F-62A53BAA3CD4}" srcOrd="0" destOrd="0" presId="urn:microsoft.com/office/officeart/2005/8/layout/vList4#29"/>
    <dgm:cxn modelId="{ED858478-90EE-464F-B80F-FB897358E6E9}" srcId="{79FA11E6-0595-4A30-BAB4-0A87B279B13F}" destId="{B1FE1208-7CDA-4798-939E-4BF3BD31D06A}" srcOrd="0" destOrd="0" parTransId="{A6B0F5C5-5102-4EFB-B8B6-889E4759A1FD}" sibTransId="{B4E403E8-00C4-4B7B-B8CF-ABFAEF7A23EE}"/>
    <dgm:cxn modelId="{087B18EC-B603-4DC5-8F0C-24F598E8CA8D}" type="presOf" srcId="{B1FE1208-7CDA-4798-939E-4BF3BD31D06A}" destId="{145171BC-7D26-4D97-AFFB-DB8009919638}" srcOrd="1" destOrd="0" presId="urn:microsoft.com/office/officeart/2005/8/layout/vList4#29"/>
    <dgm:cxn modelId="{900435E9-5DEF-4EC1-B41F-BC77D5D01618}" type="presParOf" srcId="{EDCF348A-2451-47B1-A03F-62A53BAA3CD4}" destId="{B6BBFAE0-1086-42B7-94AE-FCA35A1AA217}" srcOrd="0" destOrd="0" presId="urn:microsoft.com/office/officeart/2005/8/layout/vList4#29"/>
    <dgm:cxn modelId="{272B62AC-5AE9-4E58-8110-24DC0916283A}" type="presParOf" srcId="{B6BBFAE0-1086-42B7-94AE-FCA35A1AA217}" destId="{EC589129-CADE-4828-9CD6-620E6BF7649F}" srcOrd="0" destOrd="0" presId="urn:microsoft.com/office/officeart/2005/8/layout/vList4#29"/>
    <dgm:cxn modelId="{8B1B932E-2A2B-458C-B8AE-9C8AB8AB6727}" type="presParOf" srcId="{B6BBFAE0-1086-42B7-94AE-FCA35A1AA217}" destId="{96E010AA-1D0C-45B1-848F-6DA32EBE960D}" srcOrd="1" destOrd="0" presId="urn:microsoft.com/office/officeart/2005/8/layout/vList4#29"/>
    <dgm:cxn modelId="{8AC15127-50FE-40E2-ABAE-1A4EBCE16B53}" type="presParOf" srcId="{B6BBFAE0-1086-42B7-94AE-FCA35A1AA217}" destId="{145171BC-7D26-4D97-AFFB-DB8009919638}" srcOrd="2" destOrd="0" presId="urn:microsoft.com/office/officeart/2005/8/layout/vList4#2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52CE94-8EC3-4E42-AB82-5B3C7070266A}" type="doc">
      <dgm:prSet loTypeId="urn:microsoft.com/office/officeart/2005/8/layout/vList2" loCatId="list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ru-RU"/>
        </a:p>
      </dgm:t>
    </dgm:pt>
    <dgm:pt modelId="{4210ED42-31EB-4CB7-AB3D-229BA52C4879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2000" b="1" dirty="0" smtClean="0"/>
            <a:t>Из районного бюджета в бюджет поселения</a:t>
          </a:r>
          <a:endParaRPr lang="ru-RU" sz="2000" dirty="0"/>
        </a:p>
      </dgm:t>
    </dgm:pt>
    <dgm:pt modelId="{FF103BAB-EDAF-422F-B47D-D1C583C1D20B}" type="parTrans" cxnId="{37B5CAF7-8A92-473A-A174-FA2267C76AAE}">
      <dgm:prSet/>
      <dgm:spPr/>
      <dgm:t>
        <a:bodyPr/>
        <a:lstStyle/>
        <a:p>
          <a:endParaRPr lang="ru-RU"/>
        </a:p>
      </dgm:t>
    </dgm:pt>
    <dgm:pt modelId="{E0509D58-53C8-4995-9C71-4E2615C1F3CF}" type="sibTrans" cxnId="{37B5CAF7-8A92-473A-A174-FA2267C76AAE}">
      <dgm:prSet/>
      <dgm:spPr/>
      <dgm:t>
        <a:bodyPr/>
        <a:lstStyle/>
        <a:p>
          <a:endParaRPr lang="ru-RU"/>
        </a:p>
      </dgm:t>
    </dgm:pt>
    <dgm:pt modelId="{FDD331E3-A4BB-46B4-9E47-0928B5E71E6E}" type="pres">
      <dgm:prSet presAssocID="{6152CE94-8EC3-4E42-AB82-5B3C707026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6FB4A3-1122-410B-BF72-E3857F269DCD}" type="pres">
      <dgm:prSet presAssocID="{4210ED42-31EB-4CB7-AB3D-229BA52C4879}" presName="parentText" presStyleLbl="node1" presStyleIdx="0" presStyleCnt="1" custLinFactNeighborY="-780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5CAF7-8A92-473A-A174-FA2267C76AAE}" srcId="{6152CE94-8EC3-4E42-AB82-5B3C7070266A}" destId="{4210ED42-31EB-4CB7-AB3D-229BA52C4879}" srcOrd="0" destOrd="0" parTransId="{FF103BAB-EDAF-422F-B47D-D1C583C1D20B}" sibTransId="{E0509D58-53C8-4995-9C71-4E2615C1F3CF}"/>
    <dgm:cxn modelId="{B9051BD4-EE85-4AF0-B26A-0AB6F98357D9}" type="presOf" srcId="{4210ED42-31EB-4CB7-AB3D-229BA52C4879}" destId="{016FB4A3-1122-410B-BF72-E3857F269DCD}" srcOrd="0" destOrd="0" presId="urn:microsoft.com/office/officeart/2005/8/layout/vList2"/>
    <dgm:cxn modelId="{416A3169-F734-4F63-BCD9-399BF1FEEB49}" type="presOf" srcId="{6152CE94-8EC3-4E42-AB82-5B3C7070266A}" destId="{FDD331E3-A4BB-46B4-9E47-0928B5E71E6E}" srcOrd="0" destOrd="0" presId="urn:microsoft.com/office/officeart/2005/8/layout/vList2"/>
    <dgm:cxn modelId="{8F743F8D-4A8C-49AB-B8E9-60487EE3A1BE}" type="presParOf" srcId="{FDD331E3-A4BB-46B4-9E47-0928B5E71E6E}" destId="{016FB4A3-1122-410B-BF72-E3857F269D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B1524-D232-421C-BD0F-CA20ACD3C5E2}" type="doc">
      <dgm:prSet loTypeId="urn:microsoft.com/office/officeart/2005/8/layout/pyramid2" loCatId="pyramid" qsTypeId="urn:microsoft.com/office/officeart/2005/8/quickstyle/simple1#24" qsCatId="simple" csTypeId="urn:microsoft.com/office/officeart/2005/8/colors/accent1_2#24" csCatId="accent1" phldr="1"/>
      <dgm:spPr/>
      <dgm:t>
        <a:bodyPr/>
        <a:lstStyle/>
        <a:p>
          <a:endParaRPr lang="ru-RU"/>
        </a:p>
      </dgm:t>
    </dgm:pt>
    <dgm:pt modelId="{2208D1B8-6F59-42BA-B01D-B7E1B29571AA}">
      <dgm:prSet/>
      <dgm:spPr/>
      <dgm:t>
        <a:bodyPr/>
        <a:lstStyle/>
        <a:p>
          <a:pPr rtl="0"/>
          <a:r>
            <a:rPr lang="ru-RU" dirty="0" smtClean="0"/>
            <a:t>Субвенция</a:t>
          </a:r>
          <a:endParaRPr lang="ru-RU" dirty="0"/>
        </a:p>
      </dgm:t>
    </dgm:pt>
    <dgm:pt modelId="{0A1B8BCE-A511-40B7-BC95-27F6A3498E69}" type="parTrans" cxnId="{9060A378-9EBB-4469-9E76-9572D78E41EB}">
      <dgm:prSet/>
      <dgm:spPr/>
      <dgm:t>
        <a:bodyPr/>
        <a:lstStyle/>
        <a:p>
          <a:endParaRPr lang="ru-RU"/>
        </a:p>
      </dgm:t>
    </dgm:pt>
    <dgm:pt modelId="{27933A82-4F29-445D-B164-998214B7E838}" type="sibTrans" cxnId="{9060A378-9EBB-4469-9E76-9572D78E41EB}">
      <dgm:prSet/>
      <dgm:spPr/>
      <dgm:t>
        <a:bodyPr/>
        <a:lstStyle/>
        <a:p>
          <a:endParaRPr lang="ru-RU"/>
        </a:p>
      </dgm:t>
    </dgm:pt>
    <dgm:pt modelId="{F8A57722-93BB-4E77-AD12-D77C58AB1A71}">
      <dgm:prSet/>
      <dgm:spPr/>
      <dgm:t>
        <a:bodyPr/>
        <a:lstStyle/>
        <a:p>
          <a:pPr rtl="0"/>
          <a:r>
            <a:rPr lang="ru-RU" dirty="0" smtClean="0"/>
            <a:t>План 227</a:t>
          </a:r>
          <a:endParaRPr lang="ru-RU" dirty="0"/>
        </a:p>
      </dgm:t>
    </dgm:pt>
    <dgm:pt modelId="{2D65789C-BAD6-465F-80CE-8EEF9F328785}" type="parTrans" cxnId="{86FB8C65-99D7-4E44-A6F5-C3EBADB54019}">
      <dgm:prSet/>
      <dgm:spPr/>
      <dgm:t>
        <a:bodyPr/>
        <a:lstStyle/>
        <a:p>
          <a:endParaRPr lang="ru-RU"/>
        </a:p>
      </dgm:t>
    </dgm:pt>
    <dgm:pt modelId="{58C0DD23-20FE-481F-8090-BBBBF65851DE}" type="sibTrans" cxnId="{86FB8C65-99D7-4E44-A6F5-C3EBADB54019}">
      <dgm:prSet/>
      <dgm:spPr/>
      <dgm:t>
        <a:bodyPr/>
        <a:lstStyle/>
        <a:p>
          <a:endParaRPr lang="ru-RU"/>
        </a:p>
      </dgm:t>
    </dgm:pt>
    <dgm:pt modelId="{EFB348C9-21F9-4FD1-97D1-A066D8AB965E}">
      <dgm:prSet/>
      <dgm:spPr/>
      <dgm:t>
        <a:bodyPr/>
        <a:lstStyle/>
        <a:p>
          <a:pPr rtl="0"/>
          <a:r>
            <a:rPr lang="ru-RU" dirty="0" smtClean="0"/>
            <a:t>Факт 227</a:t>
          </a:r>
          <a:endParaRPr lang="ru-RU" dirty="0"/>
        </a:p>
      </dgm:t>
    </dgm:pt>
    <dgm:pt modelId="{A0986BE8-13FC-45DA-B32E-F007EE5D3A47}" type="parTrans" cxnId="{C51C0D5E-DF1E-4F6F-A141-AC46A8D1DA9D}">
      <dgm:prSet/>
      <dgm:spPr/>
      <dgm:t>
        <a:bodyPr/>
        <a:lstStyle/>
        <a:p>
          <a:endParaRPr lang="ru-RU"/>
        </a:p>
      </dgm:t>
    </dgm:pt>
    <dgm:pt modelId="{93593BB7-0AC7-4400-A2E6-42489E939491}" type="sibTrans" cxnId="{C51C0D5E-DF1E-4F6F-A141-AC46A8D1DA9D}">
      <dgm:prSet/>
      <dgm:spPr/>
      <dgm:t>
        <a:bodyPr/>
        <a:lstStyle/>
        <a:p>
          <a:endParaRPr lang="ru-RU"/>
        </a:p>
      </dgm:t>
    </dgm:pt>
    <dgm:pt modelId="{B416209B-C473-47CF-A630-1E2596682F3D}">
      <dgm:prSet/>
      <dgm:spPr/>
      <dgm:t>
        <a:bodyPr/>
        <a:lstStyle/>
        <a:p>
          <a:pPr rtl="0"/>
          <a:r>
            <a:rPr lang="ru-RU" dirty="0" smtClean="0"/>
            <a:t>100%</a:t>
          </a:r>
          <a:endParaRPr lang="ru-RU" dirty="0"/>
        </a:p>
      </dgm:t>
    </dgm:pt>
    <dgm:pt modelId="{A205EC9C-169F-441D-9FA9-8BB2C97DCC57}" type="parTrans" cxnId="{BDDB7DC3-C95A-4619-B76D-60CC1DE15B8A}">
      <dgm:prSet/>
      <dgm:spPr/>
      <dgm:t>
        <a:bodyPr/>
        <a:lstStyle/>
        <a:p>
          <a:endParaRPr lang="ru-RU"/>
        </a:p>
      </dgm:t>
    </dgm:pt>
    <dgm:pt modelId="{0B09E5C5-4F16-49DA-824E-AD19CC51E83D}" type="sibTrans" cxnId="{BDDB7DC3-C95A-4619-B76D-60CC1DE15B8A}">
      <dgm:prSet/>
      <dgm:spPr/>
      <dgm:t>
        <a:bodyPr/>
        <a:lstStyle/>
        <a:p>
          <a:endParaRPr lang="ru-RU"/>
        </a:p>
      </dgm:t>
    </dgm:pt>
    <dgm:pt modelId="{6ECEFD99-A664-4680-86A1-0A72EFA00105}" type="pres">
      <dgm:prSet presAssocID="{718B1524-D232-421C-BD0F-CA20ACD3C5E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4104C8D-81FC-4338-B5DE-BA7619B5721B}" type="pres">
      <dgm:prSet presAssocID="{718B1524-D232-421C-BD0F-CA20ACD3C5E2}" presName="pyramid" presStyleLbl="node1" presStyleIdx="0" presStyleCnt="1" custLinFactNeighborX="-326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3F59AE29-4EEA-48DD-A492-1E9804BFF638}" type="pres">
      <dgm:prSet presAssocID="{718B1524-D232-421C-BD0F-CA20ACD3C5E2}" presName="theList" presStyleCnt="0"/>
      <dgm:spPr/>
    </dgm:pt>
    <dgm:pt modelId="{4A9C0B56-6759-4022-8A88-39E47537849C}" type="pres">
      <dgm:prSet presAssocID="{2208D1B8-6F59-42BA-B01D-B7E1B29571A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49387-B4BC-47C2-A778-4524A729BFE2}" type="pres">
      <dgm:prSet presAssocID="{2208D1B8-6F59-42BA-B01D-B7E1B29571AA}" presName="aSpace" presStyleCnt="0"/>
      <dgm:spPr/>
    </dgm:pt>
    <dgm:pt modelId="{257D43B9-EF51-4090-8BEF-4E57A4DB0BC2}" type="pres">
      <dgm:prSet presAssocID="{F8A57722-93BB-4E77-AD12-D77C58AB1A7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1D286-01F0-4055-A608-1BEA4DD48CA0}" type="pres">
      <dgm:prSet presAssocID="{F8A57722-93BB-4E77-AD12-D77C58AB1A71}" presName="aSpace" presStyleCnt="0"/>
      <dgm:spPr/>
    </dgm:pt>
    <dgm:pt modelId="{2778847F-F4C2-49B0-BB02-B0F2CB14776D}" type="pres">
      <dgm:prSet presAssocID="{EFB348C9-21F9-4FD1-97D1-A066D8AB965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5A966-0ED8-4BEB-8786-61B0EBD7030B}" type="pres">
      <dgm:prSet presAssocID="{EFB348C9-21F9-4FD1-97D1-A066D8AB965E}" presName="aSpace" presStyleCnt="0"/>
      <dgm:spPr/>
    </dgm:pt>
    <dgm:pt modelId="{2949C10E-D488-452A-B802-BA1A2359BB76}" type="pres">
      <dgm:prSet presAssocID="{B416209B-C473-47CF-A630-1E2596682F3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0C075-2E5E-419D-AF71-A02F28440409}" type="pres">
      <dgm:prSet presAssocID="{B416209B-C473-47CF-A630-1E2596682F3D}" presName="aSpace" presStyleCnt="0"/>
      <dgm:spPr/>
    </dgm:pt>
  </dgm:ptLst>
  <dgm:cxnLst>
    <dgm:cxn modelId="{C51C0D5E-DF1E-4F6F-A141-AC46A8D1DA9D}" srcId="{718B1524-D232-421C-BD0F-CA20ACD3C5E2}" destId="{EFB348C9-21F9-4FD1-97D1-A066D8AB965E}" srcOrd="2" destOrd="0" parTransId="{A0986BE8-13FC-45DA-B32E-F007EE5D3A47}" sibTransId="{93593BB7-0AC7-4400-A2E6-42489E939491}"/>
    <dgm:cxn modelId="{9060A378-9EBB-4469-9E76-9572D78E41EB}" srcId="{718B1524-D232-421C-BD0F-CA20ACD3C5E2}" destId="{2208D1B8-6F59-42BA-B01D-B7E1B29571AA}" srcOrd="0" destOrd="0" parTransId="{0A1B8BCE-A511-40B7-BC95-27F6A3498E69}" sibTransId="{27933A82-4F29-445D-B164-998214B7E838}"/>
    <dgm:cxn modelId="{86FB8C65-99D7-4E44-A6F5-C3EBADB54019}" srcId="{718B1524-D232-421C-BD0F-CA20ACD3C5E2}" destId="{F8A57722-93BB-4E77-AD12-D77C58AB1A71}" srcOrd="1" destOrd="0" parTransId="{2D65789C-BAD6-465F-80CE-8EEF9F328785}" sibTransId="{58C0DD23-20FE-481F-8090-BBBBF65851DE}"/>
    <dgm:cxn modelId="{BDDB7DC3-C95A-4619-B76D-60CC1DE15B8A}" srcId="{718B1524-D232-421C-BD0F-CA20ACD3C5E2}" destId="{B416209B-C473-47CF-A630-1E2596682F3D}" srcOrd="3" destOrd="0" parTransId="{A205EC9C-169F-441D-9FA9-8BB2C97DCC57}" sibTransId="{0B09E5C5-4F16-49DA-824E-AD19CC51E83D}"/>
    <dgm:cxn modelId="{6274D5BC-3279-4C26-B72C-DAC406293257}" type="presOf" srcId="{B416209B-C473-47CF-A630-1E2596682F3D}" destId="{2949C10E-D488-452A-B802-BA1A2359BB76}" srcOrd="0" destOrd="0" presId="urn:microsoft.com/office/officeart/2005/8/layout/pyramid2"/>
    <dgm:cxn modelId="{8E716F74-AFDE-4850-974E-2C82F8AE2504}" type="presOf" srcId="{718B1524-D232-421C-BD0F-CA20ACD3C5E2}" destId="{6ECEFD99-A664-4680-86A1-0A72EFA00105}" srcOrd="0" destOrd="0" presId="urn:microsoft.com/office/officeart/2005/8/layout/pyramid2"/>
    <dgm:cxn modelId="{CD1DC417-AAB7-45E7-B89F-7F0D8E4E8777}" type="presOf" srcId="{F8A57722-93BB-4E77-AD12-D77C58AB1A71}" destId="{257D43B9-EF51-4090-8BEF-4E57A4DB0BC2}" srcOrd="0" destOrd="0" presId="urn:microsoft.com/office/officeart/2005/8/layout/pyramid2"/>
    <dgm:cxn modelId="{6212FD54-346F-4B69-A2AC-0770B52B758E}" type="presOf" srcId="{EFB348C9-21F9-4FD1-97D1-A066D8AB965E}" destId="{2778847F-F4C2-49B0-BB02-B0F2CB14776D}" srcOrd="0" destOrd="0" presId="urn:microsoft.com/office/officeart/2005/8/layout/pyramid2"/>
    <dgm:cxn modelId="{265E68F9-1C5B-4D4C-BC17-782D2AA1F0EC}" type="presOf" srcId="{2208D1B8-6F59-42BA-B01D-B7E1B29571AA}" destId="{4A9C0B56-6759-4022-8A88-39E47537849C}" srcOrd="0" destOrd="0" presId="urn:microsoft.com/office/officeart/2005/8/layout/pyramid2"/>
    <dgm:cxn modelId="{318F1FBD-44E8-4A11-B1BB-368E5B127719}" type="presParOf" srcId="{6ECEFD99-A664-4680-86A1-0A72EFA00105}" destId="{34104C8D-81FC-4338-B5DE-BA7619B5721B}" srcOrd="0" destOrd="0" presId="urn:microsoft.com/office/officeart/2005/8/layout/pyramid2"/>
    <dgm:cxn modelId="{B279364B-B171-4B55-B0FB-EA13DEA17115}" type="presParOf" srcId="{6ECEFD99-A664-4680-86A1-0A72EFA00105}" destId="{3F59AE29-4EEA-48DD-A492-1E9804BFF638}" srcOrd="1" destOrd="0" presId="urn:microsoft.com/office/officeart/2005/8/layout/pyramid2"/>
    <dgm:cxn modelId="{2397AB88-6542-479E-930D-31539C6EF165}" type="presParOf" srcId="{3F59AE29-4EEA-48DD-A492-1E9804BFF638}" destId="{4A9C0B56-6759-4022-8A88-39E47537849C}" srcOrd="0" destOrd="0" presId="urn:microsoft.com/office/officeart/2005/8/layout/pyramid2"/>
    <dgm:cxn modelId="{5D385CD3-0BE2-4F65-9EF6-C98890E46283}" type="presParOf" srcId="{3F59AE29-4EEA-48DD-A492-1E9804BFF638}" destId="{C7549387-B4BC-47C2-A778-4524A729BFE2}" srcOrd="1" destOrd="0" presId="urn:microsoft.com/office/officeart/2005/8/layout/pyramid2"/>
    <dgm:cxn modelId="{7CD28DF3-0C72-4744-8DE0-2693C70C0AF1}" type="presParOf" srcId="{3F59AE29-4EEA-48DD-A492-1E9804BFF638}" destId="{257D43B9-EF51-4090-8BEF-4E57A4DB0BC2}" srcOrd="2" destOrd="0" presId="urn:microsoft.com/office/officeart/2005/8/layout/pyramid2"/>
    <dgm:cxn modelId="{1AE35BA4-561E-4B71-8783-84F1C74F476D}" type="presParOf" srcId="{3F59AE29-4EEA-48DD-A492-1E9804BFF638}" destId="{C801D286-01F0-4055-A608-1BEA4DD48CA0}" srcOrd="3" destOrd="0" presId="urn:microsoft.com/office/officeart/2005/8/layout/pyramid2"/>
    <dgm:cxn modelId="{618E28E9-1187-4DEE-B491-1B8334176B4C}" type="presParOf" srcId="{3F59AE29-4EEA-48DD-A492-1E9804BFF638}" destId="{2778847F-F4C2-49B0-BB02-B0F2CB14776D}" srcOrd="4" destOrd="0" presId="urn:microsoft.com/office/officeart/2005/8/layout/pyramid2"/>
    <dgm:cxn modelId="{7643B1B3-748B-42AE-A895-4D03370DD7D2}" type="presParOf" srcId="{3F59AE29-4EEA-48DD-A492-1E9804BFF638}" destId="{27E5A966-0ED8-4BEB-8786-61B0EBD7030B}" srcOrd="5" destOrd="0" presId="urn:microsoft.com/office/officeart/2005/8/layout/pyramid2"/>
    <dgm:cxn modelId="{07F438A0-C030-41C8-93E5-C2B5539C3D17}" type="presParOf" srcId="{3F59AE29-4EEA-48DD-A492-1E9804BFF638}" destId="{2949C10E-D488-452A-B802-BA1A2359BB76}" srcOrd="6" destOrd="0" presId="urn:microsoft.com/office/officeart/2005/8/layout/pyramid2"/>
    <dgm:cxn modelId="{51369B33-B59C-4B09-9351-F1E74D30BD16}" type="presParOf" srcId="{3F59AE29-4EEA-48DD-A492-1E9804BFF638}" destId="{A730C075-2E5E-419D-AF71-A02F2844040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AB13C6-598C-4B72-A9B6-B6CB85395BA0}" type="doc">
      <dgm:prSet loTypeId="urn:microsoft.com/office/officeart/2005/8/layout/pyramid2" loCatId="pyramid" qsTypeId="urn:microsoft.com/office/officeart/2005/8/quickstyle/simple1#25" qsCatId="simple" csTypeId="urn:microsoft.com/office/officeart/2005/8/colors/accent1_2#25" csCatId="accent1" phldr="1"/>
      <dgm:spPr/>
      <dgm:t>
        <a:bodyPr/>
        <a:lstStyle/>
        <a:p>
          <a:endParaRPr lang="ru-RU"/>
        </a:p>
      </dgm:t>
    </dgm:pt>
    <dgm:pt modelId="{2A769416-2AB3-46FD-9BAC-7CBC380511FB}">
      <dgm:prSet custT="1"/>
      <dgm:spPr/>
      <dgm:t>
        <a:bodyPr/>
        <a:lstStyle/>
        <a:p>
          <a:pPr rtl="0"/>
          <a:r>
            <a:rPr lang="ru-RU" sz="1500" dirty="0" smtClean="0"/>
            <a:t>Иные трансферты</a:t>
          </a:r>
          <a:endParaRPr lang="ru-RU" sz="1500" dirty="0"/>
        </a:p>
      </dgm:t>
    </dgm:pt>
    <dgm:pt modelId="{3F925B31-628B-48E2-B982-733EC54E31D8}" type="parTrans" cxnId="{5AF0AE4F-195F-4FFF-9883-FAB668BFB8C0}">
      <dgm:prSet/>
      <dgm:spPr/>
      <dgm:t>
        <a:bodyPr/>
        <a:lstStyle/>
        <a:p>
          <a:endParaRPr lang="ru-RU"/>
        </a:p>
      </dgm:t>
    </dgm:pt>
    <dgm:pt modelId="{4B8A148D-13ED-4BA2-8E28-0F28989603D9}" type="sibTrans" cxnId="{5AF0AE4F-195F-4FFF-9883-FAB668BFB8C0}">
      <dgm:prSet/>
      <dgm:spPr/>
      <dgm:t>
        <a:bodyPr/>
        <a:lstStyle/>
        <a:p>
          <a:endParaRPr lang="ru-RU"/>
        </a:p>
      </dgm:t>
    </dgm:pt>
    <dgm:pt modelId="{98F0E486-1796-4B69-88DE-081B70A23345}">
      <dgm:prSet/>
      <dgm:spPr/>
      <dgm:t>
        <a:bodyPr/>
        <a:lstStyle/>
        <a:p>
          <a:pPr rtl="0"/>
          <a:r>
            <a:rPr lang="ru-RU" smtClean="0"/>
            <a:t>План 105</a:t>
          </a:r>
          <a:endParaRPr lang="ru-RU" dirty="0"/>
        </a:p>
      </dgm:t>
    </dgm:pt>
    <dgm:pt modelId="{CC5583D7-62F3-4736-AF74-8598B9245DB1}" type="parTrans" cxnId="{F6795B44-3BE4-4A40-A84C-E10C266AC390}">
      <dgm:prSet/>
      <dgm:spPr/>
      <dgm:t>
        <a:bodyPr/>
        <a:lstStyle/>
        <a:p>
          <a:endParaRPr lang="ru-RU"/>
        </a:p>
      </dgm:t>
    </dgm:pt>
    <dgm:pt modelId="{4B6DB41F-70A9-47AD-9990-EF22E4E1ADFA}" type="sibTrans" cxnId="{F6795B44-3BE4-4A40-A84C-E10C266AC390}">
      <dgm:prSet/>
      <dgm:spPr/>
      <dgm:t>
        <a:bodyPr/>
        <a:lstStyle/>
        <a:p>
          <a:endParaRPr lang="ru-RU"/>
        </a:p>
      </dgm:t>
    </dgm:pt>
    <dgm:pt modelId="{6122912D-2438-40A4-BB78-E94F54379CE5}">
      <dgm:prSet/>
      <dgm:spPr/>
      <dgm:t>
        <a:bodyPr/>
        <a:lstStyle/>
        <a:p>
          <a:pPr rtl="0"/>
          <a:r>
            <a:rPr lang="ru-RU" smtClean="0"/>
            <a:t>100%</a:t>
          </a:r>
          <a:endParaRPr lang="ru-RU"/>
        </a:p>
      </dgm:t>
    </dgm:pt>
    <dgm:pt modelId="{EE6768B7-05C8-4244-8294-DCC63458A9ED}" type="parTrans" cxnId="{D63E26B4-FC98-4111-A314-FC9C02F1E378}">
      <dgm:prSet/>
      <dgm:spPr/>
      <dgm:t>
        <a:bodyPr/>
        <a:lstStyle/>
        <a:p>
          <a:endParaRPr lang="ru-RU"/>
        </a:p>
      </dgm:t>
    </dgm:pt>
    <dgm:pt modelId="{1AF41D5A-1BC2-447F-B90C-D27103777654}" type="sibTrans" cxnId="{D63E26B4-FC98-4111-A314-FC9C02F1E378}">
      <dgm:prSet/>
      <dgm:spPr/>
      <dgm:t>
        <a:bodyPr/>
        <a:lstStyle/>
        <a:p>
          <a:endParaRPr lang="ru-RU"/>
        </a:p>
      </dgm:t>
    </dgm:pt>
    <dgm:pt modelId="{C9238A04-5CB7-4A99-BEE0-2EEB22E46EDE}">
      <dgm:prSet/>
      <dgm:spPr/>
      <dgm:t>
        <a:bodyPr/>
        <a:lstStyle/>
        <a:p>
          <a:pPr rtl="0"/>
          <a:r>
            <a:rPr lang="ru-RU" dirty="0" smtClean="0"/>
            <a:t>Факт 105</a:t>
          </a:r>
          <a:endParaRPr lang="ru-RU" dirty="0"/>
        </a:p>
      </dgm:t>
    </dgm:pt>
    <dgm:pt modelId="{2CA1AB12-17D3-4F65-9D9C-5474A6DED932}" type="sibTrans" cxnId="{89A71662-86C2-4236-B5E4-C3449F99D8C0}">
      <dgm:prSet/>
      <dgm:spPr/>
      <dgm:t>
        <a:bodyPr/>
        <a:lstStyle/>
        <a:p>
          <a:endParaRPr lang="ru-RU"/>
        </a:p>
      </dgm:t>
    </dgm:pt>
    <dgm:pt modelId="{61299E4F-2956-4701-8F2C-ED701823C665}" type="parTrans" cxnId="{89A71662-86C2-4236-B5E4-C3449F99D8C0}">
      <dgm:prSet/>
      <dgm:spPr/>
      <dgm:t>
        <a:bodyPr/>
        <a:lstStyle/>
        <a:p>
          <a:endParaRPr lang="ru-RU"/>
        </a:p>
      </dgm:t>
    </dgm:pt>
    <dgm:pt modelId="{21CCC154-667B-4C6D-B7E2-D36CFB7C2073}" type="pres">
      <dgm:prSet presAssocID="{58AB13C6-598C-4B72-A9B6-B6CB85395BA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A15F9DC-E6CB-4D3F-8B51-BBDC16DDD31A}" type="pres">
      <dgm:prSet presAssocID="{58AB13C6-598C-4B72-A9B6-B6CB85395BA0}" presName="pyramid" presStyleLbl="node1" presStyleIdx="0" presStyleCnt="1" custLinFactNeighborX="-1546" custLinFactNeighborY="3370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D7D97F24-0C1A-4CEA-B4D7-44F609A9FE0E}" type="pres">
      <dgm:prSet presAssocID="{58AB13C6-598C-4B72-A9B6-B6CB85395BA0}" presName="theList" presStyleCnt="0"/>
      <dgm:spPr/>
    </dgm:pt>
    <dgm:pt modelId="{BC919BD6-4500-42F1-84D6-846BEAF41FCE}" type="pres">
      <dgm:prSet presAssocID="{2A769416-2AB3-46FD-9BAC-7CBC380511F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30E3F-F0B8-4FA5-80D5-61979B97687C}" type="pres">
      <dgm:prSet presAssocID="{2A769416-2AB3-46FD-9BAC-7CBC380511FB}" presName="aSpace" presStyleCnt="0"/>
      <dgm:spPr/>
    </dgm:pt>
    <dgm:pt modelId="{E9E40A43-D413-4106-B9E5-8E7EBE4F9F75}" type="pres">
      <dgm:prSet presAssocID="{98F0E486-1796-4B69-88DE-081B70A2334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1542A-8E07-44C2-9E1D-318652742003}" type="pres">
      <dgm:prSet presAssocID="{98F0E486-1796-4B69-88DE-081B70A23345}" presName="aSpace" presStyleCnt="0"/>
      <dgm:spPr/>
    </dgm:pt>
    <dgm:pt modelId="{24F294E8-A4F9-4BE6-B1C6-3249EF6C6BE9}" type="pres">
      <dgm:prSet presAssocID="{C9238A04-5CB7-4A99-BEE0-2EEB22E46ED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2EEFB-3F9D-449B-BED1-52EA5888F3AB}" type="pres">
      <dgm:prSet presAssocID="{C9238A04-5CB7-4A99-BEE0-2EEB22E46EDE}" presName="aSpace" presStyleCnt="0"/>
      <dgm:spPr/>
    </dgm:pt>
    <dgm:pt modelId="{E39C5F2C-7E20-439A-B746-C1D202840EA1}" type="pres">
      <dgm:prSet presAssocID="{6122912D-2438-40A4-BB78-E94F54379CE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708F3-18D5-49B8-A175-4DD0E7DD1F7D}" type="pres">
      <dgm:prSet presAssocID="{6122912D-2438-40A4-BB78-E94F54379CE5}" presName="aSpace" presStyleCnt="0"/>
      <dgm:spPr/>
    </dgm:pt>
  </dgm:ptLst>
  <dgm:cxnLst>
    <dgm:cxn modelId="{890E360F-08F0-47BE-B5E0-FF091EE80FB8}" type="presOf" srcId="{C9238A04-5CB7-4A99-BEE0-2EEB22E46EDE}" destId="{24F294E8-A4F9-4BE6-B1C6-3249EF6C6BE9}" srcOrd="0" destOrd="0" presId="urn:microsoft.com/office/officeart/2005/8/layout/pyramid2"/>
    <dgm:cxn modelId="{D63E26B4-FC98-4111-A314-FC9C02F1E378}" srcId="{58AB13C6-598C-4B72-A9B6-B6CB85395BA0}" destId="{6122912D-2438-40A4-BB78-E94F54379CE5}" srcOrd="3" destOrd="0" parTransId="{EE6768B7-05C8-4244-8294-DCC63458A9ED}" sibTransId="{1AF41D5A-1BC2-447F-B90C-D27103777654}"/>
    <dgm:cxn modelId="{89A71662-86C2-4236-B5E4-C3449F99D8C0}" srcId="{58AB13C6-598C-4B72-A9B6-B6CB85395BA0}" destId="{C9238A04-5CB7-4A99-BEE0-2EEB22E46EDE}" srcOrd="2" destOrd="0" parTransId="{61299E4F-2956-4701-8F2C-ED701823C665}" sibTransId="{2CA1AB12-17D3-4F65-9D9C-5474A6DED932}"/>
    <dgm:cxn modelId="{59F5E715-6AAD-49D4-8EC6-F4444E825FC7}" type="presOf" srcId="{58AB13C6-598C-4B72-A9B6-B6CB85395BA0}" destId="{21CCC154-667B-4C6D-B7E2-D36CFB7C2073}" srcOrd="0" destOrd="0" presId="urn:microsoft.com/office/officeart/2005/8/layout/pyramid2"/>
    <dgm:cxn modelId="{F8E4BF77-A988-40CB-B199-C9C685BE3CA0}" type="presOf" srcId="{2A769416-2AB3-46FD-9BAC-7CBC380511FB}" destId="{BC919BD6-4500-42F1-84D6-846BEAF41FCE}" srcOrd="0" destOrd="0" presId="urn:microsoft.com/office/officeart/2005/8/layout/pyramid2"/>
    <dgm:cxn modelId="{2E0425EC-8F4B-462E-B6FF-8322B9D333D2}" type="presOf" srcId="{6122912D-2438-40A4-BB78-E94F54379CE5}" destId="{E39C5F2C-7E20-439A-B746-C1D202840EA1}" srcOrd="0" destOrd="0" presId="urn:microsoft.com/office/officeart/2005/8/layout/pyramid2"/>
    <dgm:cxn modelId="{5AF0AE4F-195F-4FFF-9883-FAB668BFB8C0}" srcId="{58AB13C6-598C-4B72-A9B6-B6CB85395BA0}" destId="{2A769416-2AB3-46FD-9BAC-7CBC380511FB}" srcOrd="0" destOrd="0" parTransId="{3F925B31-628B-48E2-B982-733EC54E31D8}" sibTransId="{4B8A148D-13ED-4BA2-8E28-0F28989603D9}"/>
    <dgm:cxn modelId="{C52B27AD-2468-422B-9A3D-44B63306FBBF}" type="presOf" srcId="{98F0E486-1796-4B69-88DE-081B70A23345}" destId="{E9E40A43-D413-4106-B9E5-8E7EBE4F9F75}" srcOrd="0" destOrd="0" presId="urn:microsoft.com/office/officeart/2005/8/layout/pyramid2"/>
    <dgm:cxn modelId="{F6795B44-3BE4-4A40-A84C-E10C266AC390}" srcId="{58AB13C6-598C-4B72-A9B6-B6CB85395BA0}" destId="{98F0E486-1796-4B69-88DE-081B70A23345}" srcOrd="1" destOrd="0" parTransId="{CC5583D7-62F3-4736-AF74-8598B9245DB1}" sibTransId="{4B6DB41F-70A9-47AD-9990-EF22E4E1ADFA}"/>
    <dgm:cxn modelId="{DD815956-FD78-433E-90A1-5C90671003BA}" type="presParOf" srcId="{21CCC154-667B-4C6D-B7E2-D36CFB7C2073}" destId="{DA15F9DC-E6CB-4D3F-8B51-BBDC16DDD31A}" srcOrd="0" destOrd="0" presId="urn:microsoft.com/office/officeart/2005/8/layout/pyramid2"/>
    <dgm:cxn modelId="{C9FB440E-2370-411A-8F19-D851FB6C11F3}" type="presParOf" srcId="{21CCC154-667B-4C6D-B7E2-D36CFB7C2073}" destId="{D7D97F24-0C1A-4CEA-B4D7-44F609A9FE0E}" srcOrd="1" destOrd="0" presId="urn:microsoft.com/office/officeart/2005/8/layout/pyramid2"/>
    <dgm:cxn modelId="{C0D89C23-4379-477F-A6E4-94BDD901B210}" type="presParOf" srcId="{D7D97F24-0C1A-4CEA-B4D7-44F609A9FE0E}" destId="{BC919BD6-4500-42F1-84D6-846BEAF41FCE}" srcOrd="0" destOrd="0" presId="urn:microsoft.com/office/officeart/2005/8/layout/pyramid2"/>
    <dgm:cxn modelId="{8503765B-A8EF-43BF-88DF-A79371A3515E}" type="presParOf" srcId="{D7D97F24-0C1A-4CEA-B4D7-44F609A9FE0E}" destId="{04C30E3F-F0B8-4FA5-80D5-61979B97687C}" srcOrd="1" destOrd="0" presId="urn:microsoft.com/office/officeart/2005/8/layout/pyramid2"/>
    <dgm:cxn modelId="{125F13AF-C2E2-449F-87F9-D7F735785B55}" type="presParOf" srcId="{D7D97F24-0C1A-4CEA-B4D7-44F609A9FE0E}" destId="{E9E40A43-D413-4106-B9E5-8E7EBE4F9F75}" srcOrd="2" destOrd="0" presId="urn:microsoft.com/office/officeart/2005/8/layout/pyramid2"/>
    <dgm:cxn modelId="{1FB16217-A2D0-4768-A148-2D149EEC486A}" type="presParOf" srcId="{D7D97F24-0C1A-4CEA-B4D7-44F609A9FE0E}" destId="{5851542A-8E07-44C2-9E1D-318652742003}" srcOrd="3" destOrd="0" presId="urn:microsoft.com/office/officeart/2005/8/layout/pyramid2"/>
    <dgm:cxn modelId="{FAEAA779-A1C4-4634-8AF4-A9F5BAD32946}" type="presParOf" srcId="{D7D97F24-0C1A-4CEA-B4D7-44F609A9FE0E}" destId="{24F294E8-A4F9-4BE6-B1C6-3249EF6C6BE9}" srcOrd="4" destOrd="0" presId="urn:microsoft.com/office/officeart/2005/8/layout/pyramid2"/>
    <dgm:cxn modelId="{56DC8836-FEDB-4F96-AFCF-BA5167A2357C}" type="presParOf" srcId="{D7D97F24-0C1A-4CEA-B4D7-44F609A9FE0E}" destId="{7452EEFB-3F9D-449B-BED1-52EA5888F3AB}" srcOrd="5" destOrd="0" presId="urn:microsoft.com/office/officeart/2005/8/layout/pyramid2"/>
    <dgm:cxn modelId="{801EF338-5E02-4BFA-86C1-8691F1A9BB83}" type="presParOf" srcId="{D7D97F24-0C1A-4CEA-B4D7-44F609A9FE0E}" destId="{E39C5F2C-7E20-439A-B746-C1D202840EA1}" srcOrd="6" destOrd="0" presId="urn:microsoft.com/office/officeart/2005/8/layout/pyramid2"/>
    <dgm:cxn modelId="{17C77CD8-E050-4587-BF34-836348637D7C}" type="presParOf" srcId="{D7D97F24-0C1A-4CEA-B4D7-44F609A9FE0E}" destId="{630708F3-18D5-49B8-A175-4DD0E7DD1F7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#30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3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#30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5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2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29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2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6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6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0CC37A-0093-4720-8793-20AEBB6FEF33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6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6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10ED5D-3347-42EF-B266-38BB870B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9C14C99C-A3D8-46BF-A019-AF26924DF6CA}" type="slidenum">
              <a:rPr lang="ru-RU"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065B-23A7-4114-931A-B82C68C99299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782F-5A4E-4471-807F-294D43025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4400F-8841-48F6-98DC-29BC7E16C4A6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691E-B35D-4AC4-9AF5-C4199CAA2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4" y="376517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19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0D7D-C271-4FCF-867A-213318988D85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861A-CC38-4AE3-902B-527174C3C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CCAB-2A1B-4A6E-A526-B9267B368E26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4BC5-E6FA-4114-804A-F07063D82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D04B-D76E-4F22-87EE-EB93A5AC3F34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9BCE-2C52-443D-8714-C774D80D9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66A0-5383-4EDF-9923-90345EEFC6F8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6076-542D-4B26-9438-81335DE78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77E9-D603-41F0-AA38-CE543CC3F1AE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13F9-6EB8-4B10-BCF5-2E72F6784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3C7E-A585-4C23-B32C-D8E889549BDA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A681-0823-4D66-8987-782A5CA96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9075-6F03-42C4-871B-CA90A6868E00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C54E-6ADC-48E3-A062-0328ED9CD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EFF9-17C7-4E2A-A1E4-13B1077C8853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D3C2-BE56-4067-BB6C-7F9C0AD9D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BAF1-6FC3-4682-86B4-575E4EB31C1C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EB59-6C50-43E8-B650-5B6F6B4C6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100" y="4371975"/>
            <a:ext cx="705485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8250" y="731838"/>
            <a:ext cx="69342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367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55A48C-D41E-4AD8-BA7E-9243321889F9}" type="datetimeFigureOut">
              <a:rPr lang="ru-RU"/>
              <a:pPr>
                <a:defRPr/>
              </a:pPr>
              <a:t>12.08.2019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0"/>
            <a:ext cx="363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367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367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5D863-8EF3-4854-B727-61C7BB5F3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10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Герб рай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5300" y="1125538"/>
            <a:ext cx="9413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0025" y="2492375"/>
            <a:ext cx="9731375" cy="2738438"/>
          </a:xfrm>
          <a:prstGeom prst="rect">
            <a:avLst/>
          </a:prstGeom>
          <a:noFill/>
        </p:spPr>
        <p:txBody>
          <a:bodyPr lIns="91437" tIns="45718" rIns="91437" bIns="45718">
            <a:spAutoFit/>
          </a:bodyPr>
          <a:lstStyle/>
          <a:p>
            <a:pPr algn="ctr">
              <a:defRPr/>
            </a:pPr>
            <a:r>
              <a:rPr lang="ru-RU" sz="2900" b="1" i="1" dirty="0">
                <a:solidFill>
                  <a:srgbClr val="31489F"/>
                </a:solidFill>
                <a:latin typeface="Trebuchet MS" pitchFamily="34" charset="0"/>
              </a:rPr>
              <a:t>«</a:t>
            </a:r>
            <a:r>
              <a:rPr lang="ru-RU" sz="2900" b="1" i="1" dirty="0">
                <a:solidFill>
                  <a:srgbClr val="3148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Бюджет для граждан</a:t>
            </a:r>
            <a:r>
              <a:rPr lang="ru-RU" sz="2900" b="1" i="1" dirty="0">
                <a:solidFill>
                  <a:srgbClr val="31489F"/>
                </a:solidFill>
                <a:latin typeface="Trebuchet MS" pitchFamily="34" charset="0"/>
              </a:rPr>
              <a:t>»</a:t>
            </a:r>
          </a:p>
          <a:p>
            <a:pPr algn="ctr">
              <a:defRPr/>
            </a:pPr>
            <a:r>
              <a:rPr lang="ru-RU" sz="2900" i="1" dirty="0" err="1">
                <a:solidFill>
                  <a:srgbClr val="31489F"/>
                </a:solidFill>
              </a:rPr>
              <a:t>Тарабаринского</a:t>
            </a:r>
            <a:r>
              <a:rPr lang="ru-RU" sz="2900" i="1" dirty="0">
                <a:solidFill>
                  <a:srgbClr val="31489F"/>
                </a:solidFill>
                <a:latin typeface="Trebuchet MS" pitchFamily="34" charset="0"/>
              </a:rPr>
              <a:t> сельского поселения </a:t>
            </a:r>
          </a:p>
          <a:p>
            <a:pPr algn="ctr">
              <a:defRPr/>
            </a:pPr>
            <a:r>
              <a:rPr lang="ru-RU" sz="2900" i="1" dirty="0">
                <a:solidFill>
                  <a:srgbClr val="31489F"/>
                </a:solidFill>
                <a:latin typeface="Trebuchet MS" pitchFamily="34" charset="0"/>
              </a:rPr>
              <a:t>за 201</a:t>
            </a:r>
            <a:r>
              <a:rPr lang="ru-RU" sz="2900" i="1" dirty="0">
                <a:solidFill>
                  <a:srgbClr val="31489F"/>
                </a:solidFill>
              </a:rPr>
              <a:t>8</a:t>
            </a:r>
            <a:r>
              <a:rPr lang="ru-RU" sz="2900" i="1" dirty="0">
                <a:solidFill>
                  <a:srgbClr val="31489F"/>
                </a:solidFill>
                <a:latin typeface="Trebuchet MS" pitchFamily="34" charset="0"/>
              </a:rPr>
              <a:t> год</a:t>
            </a:r>
          </a:p>
          <a:p>
            <a:pPr algn="ctr">
              <a:defRPr/>
            </a:pPr>
            <a:endParaRPr lang="ru-RU" sz="2900" i="1" dirty="0">
              <a:solidFill>
                <a:srgbClr val="31489F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подготовлен на основе решения от </a:t>
            </a:r>
            <a:r>
              <a:rPr lang="ru-RU" sz="1400" b="1" dirty="0">
                <a:solidFill>
                  <a:srgbClr val="31489F"/>
                </a:solidFill>
              </a:rPr>
              <a:t>20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.06.201</a:t>
            </a:r>
            <a:r>
              <a:rPr lang="ru-RU" sz="1400" b="1" dirty="0">
                <a:solidFill>
                  <a:srgbClr val="31489F"/>
                </a:solidFill>
              </a:rPr>
              <a:t>9 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г. №</a:t>
            </a:r>
            <a:r>
              <a:rPr lang="ru-RU" sz="1400" b="1" dirty="0">
                <a:solidFill>
                  <a:srgbClr val="31489F"/>
                </a:solidFill>
              </a:rPr>
              <a:t>13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9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Совета народных депутатов </a:t>
            </a:r>
            <a:endParaRPr lang="ru-RU" sz="1400" dirty="0">
              <a:solidFill>
                <a:srgbClr val="31489F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ru-RU" sz="1400" b="1" dirty="0" err="1">
                <a:solidFill>
                  <a:srgbClr val="31489F"/>
                </a:solidFill>
              </a:rPr>
              <a:t>Тарабаринского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 сельского поселения</a:t>
            </a:r>
            <a:endParaRPr lang="ru-RU" sz="1400" dirty="0">
              <a:solidFill>
                <a:srgbClr val="31489F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«Об исполнении бюджета </a:t>
            </a:r>
            <a:r>
              <a:rPr lang="ru-RU" sz="1400" b="1" dirty="0" err="1">
                <a:solidFill>
                  <a:srgbClr val="31489F"/>
                </a:solidFill>
              </a:rPr>
              <a:t>Тарабаринского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 сельского поселения за 201</a:t>
            </a:r>
            <a:r>
              <a:rPr lang="ru-RU" sz="1400" b="1" dirty="0">
                <a:solidFill>
                  <a:srgbClr val="31489F"/>
                </a:solidFill>
              </a:rPr>
              <a:t>8</a:t>
            </a:r>
            <a:r>
              <a:rPr lang="ru-RU" sz="1400" b="1" dirty="0">
                <a:solidFill>
                  <a:srgbClr val="31489F"/>
                </a:solidFill>
                <a:latin typeface="Trebuchet MS" pitchFamily="34" charset="0"/>
              </a:rPr>
              <a:t> год»</a:t>
            </a:r>
            <a:endParaRPr lang="ru-RU" sz="1400" i="1" dirty="0">
              <a:solidFill>
                <a:srgbClr val="31489F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4725" y="1412875"/>
            <a:ext cx="7723188" cy="2838450"/>
          </a:xfrm>
          <a:prstGeom prst="rect">
            <a:avLst/>
          </a:prstGeom>
          <a:noFill/>
        </p:spPr>
        <p:txBody>
          <a:bodyPr lIns="91437" tIns="45718" rIns="91437" bIns="45718"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Контактная информация: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Глава </a:t>
            </a:r>
            <a:r>
              <a:rPr lang="ru-RU">
                <a:solidFill>
                  <a:srgbClr val="002060"/>
                </a:solidFill>
              </a:rPr>
              <a:t>Тарабаринского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 сельского поселения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Зарубин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ru-RU">
                <a:solidFill>
                  <a:srgbClr val="002060"/>
                </a:solidFill>
              </a:rPr>
              <a:t>Артем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ru-RU">
                <a:solidFill>
                  <a:srgbClr val="002060"/>
                </a:solidFill>
              </a:rPr>
              <a:t>Анатольевич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График работы с 8-30 до 17-30, перерыв с 13-00 до 14-00.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Адрес:  65238</a:t>
            </a:r>
            <a:r>
              <a:rPr lang="ru-RU">
                <a:solidFill>
                  <a:srgbClr val="002060"/>
                </a:solidFill>
              </a:rPr>
              <a:t>4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, Кемеровская область, Промышленновский район, 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с. Труд,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ru-RU">
                <a:solidFill>
                  <a:srgbClr val="002060"/>
                </a:solidFill>
              </a:rPr>
              <a:t>ул.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ru-RU">
                <a:solidFill>
                  <a:srgbClr val="002060"/>
                </a:solidFill>
              </a:rPr>
              <a:t>Мира 15А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Телефон  (8 38442)  6-</a:t>
            </a:r>
            <a:r>
              <a:rPr lang="ru-RU">
                <a:solidFill>
                  <a:srgbClr val="002060"/>
                </a:solidFill>
              </a:rPr>
              <a:t>89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-</a:t>
            </a:r>
            <a:r>
              <a:rPr lang="ru-RU">
                <a:solidFill>
                  <a:srgbClr val="002060"/>
                </a:solidFill>
              </a:rPr>
              <a:t>86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,  Факс:  6-</a:t>
            </a:r>
            <a:r>
              <a:rPr lang="ru-RU">
                <a:solidFill>
                  <a:srgbClr val="002060"/>
                </a:solidFill>
              </a:rPr>
              <a:t>89</a:t>
            </a: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-</a:t>
            </a:r>
            <a:r>
              <a:rPr lang="ru-RU">
                <a:solidFill>
                  <a:srgbClr val="002060"/>
                </a:solidFill>
              </a:rPr>
              <a:t>41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Электронная почта:   </a:t>
            </a:r>
            <a:r>
              <a:rPr lang="en-US" u="sng">
                <a:solidFill>
                  <a:srgbClr val="002060"/>
                </a:solidFill>
                <a:latin typeface="Trebuchet MS" pitchFamily="34" charset="0"/>
              </a:rPr>
              <a:t>Tarabar28@yandex.ru</a:t>
            </a: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 </a:t>
            </a: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defRPr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416497" y="176568"/>
          <a:ext cx="9373044" cy="56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550" y="874713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3800475" y="1093788"/>
            <a:ext cx="59563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>
            <a:spAutoFit/>
          </a:bodyPr>
          <a:lstStyle/>
          <a:p>
            <a:pPr algn="ctr"/>
            <a:r>
              <a:rPr lang="ru-RU" sz="1400" u="sng">
                <a:latin typeface="Trebuchet MS" pitchFamily="34" charset="0"/>
              </a:rPr>
              <a:t>На 201</a:t>
            </a:r>
            <a:r>
              <a:rPr lang="ru-RU" sz="1400" u="sng"/>
              <a:t>8</a:t>
            </a:r>
            <a:r>
              <a:rPr lang="ru-RU" sz="1400" u="sng">
                <a:latin typeface="Trebuchet MS" pitchFamily="34" charset="0"/>
              </a:rPr>
              <a:t> год</a:t>
            </a:r>
            <a:r>
              <a:rPr lang="ru-RU" sz="1400">
                <a:latin typeface="Trebuchet MS" pitchFamily="34" charset="0"/>
              </a:rPr>
              <a:t>:  Доходы в сумме </a:t>
            </a:r>
            <a:r>
              <a:rPr lang="ru-RU" sz="1400"/>
              <a:t>6937,5</a:t>
            </a:r>
            <a:r>
              <a:rPr lang="ru-RU" sz="1400">
                <a:latin typeface="Trebuchet MS" pitchFamily="34" charset="0"/>
              </a:rPr>
              <a:t> тыс. рублей,</a:t>
            </a:r>
          </a:p>
          <a:p>
            <a:pPr algn="ctr"/>
            <a:r>
              <a:rPr lang="ru-RU" sz="1400">
                <a:latin typeface="Trebuchet MS" pitchFamily="34" charset="0"/>
              </a:rPr>
              <a:t>                      Расходы в сумме  </a:t>
            </a:r>
            <a:r>
              <a:rPr lang="ru-RU" sz="1400"/>
              <a:t>6944,2</a:t>
            </a:r>
            <a:r>
              <a:rPr lang="ru-RU" sz="1400">
                <a:latin typeface="Trebuchet MS" pitchFamily="34" charset="0"/>
              </a:rPr>
              <a:t> тыс. рублей,</a:t>
            </a:r>
          </a:p>
          <a:p>
            <a:pPr algn="ctr"/>
            <a:r>
              <a:rPr lang="ru-RU" sz="1400">
                <a:latin typeface="Trebuchet MS" pitchFamily="34" charset="0"/>
              </a:rPr>
              <a:t>                   </a:t>
            </a:r>
            <a:r>
              <a:rPr lang="ru-RU" sz="1400"/>
              <a:t>Де</a:t>
            </a:r>
            <a:r>
              <a:rPr lang="ru-RU" sz="1400">
                <a:latin typeface="Trebuchet MS" pitchFamily="34" charset="0"/>
              </a:rPr>
              <a:t>фицит в сумме </a:t>
            </a:r>
            <a:r>
              <a:rPr lang="ru-RU" sz="1400"/>
              <a:t>6,7</a:t>
            </a:r>
            <a:r>
              <a:rPr lang="ru-RU" sz="1400">
                <a:latin typeface="Trebuchet MS" pitchFamily="34" charset="0"/>
              </a:rPr>
              <a:t> тыс. рублей</a:t>
            </a:r>
          </a:p>
          <a:p>
            <a:pPr algn="ctr"/>
            <a:r>
              <a:rPr lang="ru-RU" sz="1600" b="1" u="sng">
                <a:latin typeface="Trebuchet MS" pitchFamily="34" charset="0"/>
              </a:rPr>
              <a:t>Основные приоритеты бюджетной политики</a:t>
            </a:r>
          </a:p>
          <a:p>
            <a:pPr algn="ctr"/>
            <a:r>
              <a:rPr lang="ru-RU" sz="1400">
                <a:latin typeface="Trebuchet MS" pitchFamily="34" charset="0"/>
              </a:rPr>
              <a:t>- обеспечение сбалансированности и устойчивости бюджета</a:t>
            </a:r>
          </a:p>
          <a:p>
            <a:pPr algn="ctr"/>
            <a:r>
              <a:rPr lang="ru-RU" sz="1400">
                <a:latin typeface="Trebuchet MS" pitchFamily="34" charset="0"/>
              </a:rPr>
              <a:t>- оптимизация и повышение эффективности бюджетных расходов</a:t>
            </a:r>
          </a:p>
          <a:p>
            <a:pPr algn="ctr"/>
            <a:r>
              <a:rPr lang="ru-RU" sz="1400">
                <a:latin typeface="Trebuchet MS" pitchFamily="34" charset="0"/>
              </a:rPr>
              <a:t>-реализация задач, поставленных в Указах Президента Российской Федерации от 7 мая 2012 года</a:t>
            </a:r>
          </a:p>
          <a:p>
            <a:pPr algn="ctr"/>
            <a:endParaRPr lang="ru-RU" sz="1400">
              <a:latin typeface="Trebuchet MS" pitchFamily="34" charset="0"/>
            </a:endParaRP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8736013" y="3803650"/>
            <a:ext cx="9985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>
            <a:spAutoFit/>
          </a:bodyPr>
          <a:lstStyle/>
          <a:p>
            <a:r>
              <a:rPr lang="ru-RU" sz="1000">
                <a:latin typeface="Trebuchet MS" pitchFamily="34" charset="0"/>
              </a:rPr>
              <a:t>Тыс. руб.</a:t>
            </a:r>
          </a:p>
        </p:txBody>
      </p:sp>
      <p:pic>
        <p:nvPicPr>
          <p:cNvPr id="15365" name="Рисунок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5" y="1052513"/>
            <a:ext cx="31242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Поле 2"/>
          <p:cNvSpPr txBox="1">
            <a:spLocks noChangeArrowheads="1"/>
          </p:cNvSpPr>
          <p:nvPr/>
        </p:nvSpPr>
        <p:spPr bwMode="auto">
          <a:xfrm>
            <a:off x="52388" y="2457450"/>
            <a:ext cx="12588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defTabSz="914400"/>
            <a:endParaRPr lang="ru-RU" altLang="ru-RU"/>
          </a:p>
        </p:txBody>
      </p:sp>
      <p:sp>
        <p:nvSpPr>
          <p:cNvPr id="15367" name="Поле 3"/>
          <p:cNvSpPr txBox="1">
            <a:spLocks noChangeArrowheads="1"/>
          </p:cNvSpPr>
          <p:nvPr/>
        </p:nvSpPr>
        <p:spPr bwMode="auto">
          <a:xfrm>
            <a:off x="1866900" y="1093788"/>
            <a:ext cx="1571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 altLang="ru-RU" sz="2400" b="1">
              <a:solidFill>
                <a:srgbClr val="57D157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defTabSz="914400" eaLnBrk="0" hangingPunct="0"/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432721" y="3428999"/>
          <a:ext cx="7272808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7329488" y="61658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ru-RU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7273925" y="6348413"/>
            <a:ext cx="1081088" cy="247650"/>
          </a:xfrm>
          <a:prstGeom prst="rect">
            <a:avLst/>
          </a:prstGeom>
          <a:solidFill>
            <a:srgbClr val="DBEE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1000"/>
              <a:t>Дефицит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40016" y="188640"/>
          <a:ext cx="9517057" cy="63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550" y="947738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88" name="Group 104"/>
          <p:cNvGraphicFramePr>
            <a:graphicFrameLocks noGrp="1"/>
          </p:cNvGraphicFramePr>
          <p:nvPr/>
        </p:nvGraphicFramePr>
        <p:xfrm>
          <a:off x="128588" y="1293813"/>
          <a:ext cx="9628187" cy="4119562"/>
        </p:xfrm>
        <a:graphic>
          <a:graphicData uri="http://schemas.openxmlformats.org/drawingml/2006/table">
            <a:tbl>
              <a:tblPr/>
              <a:tblGrid>
                <a:gridCol w="3630612"/>
                <a:gridCol w="906463"/>
                <a:gridCol w="1455737"/>
                <a:gridCol w="1208088"/>
                <a:gridCol w="1141412"/>
                <a:gridCol w="1285875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Первоначальный план 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Уточненный план 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201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3476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4469,0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4342,4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175,7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Налог на доходы физических лиц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Акцизы на нефтепродукты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889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959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960,0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Единый сельскохозяйственный налог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33,5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109,8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Транспортный налог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81,4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1484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1679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1548,1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Государственная пошлина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Доходы от продажи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земельных участков, находящихся в собственности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1577,0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1577,0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Штрафы, возмещение ущерба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1868,5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1670,3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2595,1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2595,1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138,9</a:t>
                      </a:r>
                    </a:p>
                  </a:txBody>
                  <a:tcPr marL="37772" marR="3777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Всего доходов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4339,5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5148,3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7064,1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6937,5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159,9</a:t>
                      </a:r>
                    </a:p>
                  </a:txBody>
                  <a:tcPr marL="37772" marR="377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416497" y="145038"/>
          <a:ext cx="9373042" cy="56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550" y="831850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67" name="Group 59"/>
          <p:cNvGraphicFramePr>
            <a:graphicFrameLocks noGrp="1"/>
          </p:cNvGraphicFramePr>
          <p:nvPr/>
        </p:nvGraphicFramePr>
        <p:xfrm>
          <a:off x="128588" y="1020763"/>
          <a:ext cx="9628187" cy="2001837"/>
        </p:xfrm>
        <a:graphic>
          <a:graphicData uri="http://schemas.openxmlformats.org/drawingml/2006/table">
            <a:tbl>
              <a:tblPr/>
              <a:tblGrid>
                <a:gridCol w="4330700"/>
                <a:gridCol w="1069975"/>
                <a:gridCol w="1368425"/>
                <a:gridCol w="1039812"/>
                <a:gridCol w="919163"/>
                <a:gridCol w="900112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Наименование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Первоначальный план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Уточненный план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3382,9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1670,3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2595,1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2595,2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76,7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Дотация на выравнивание бюджетной обеспеченности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2714,7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1455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2263,1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2263,1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209,9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Межбюджетные трансферты, передаваемые бюджетам муниципальных образований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Прочие межбюджетные трансферты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969" marR="4196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1969" marR="419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72480" y="125580"/>
          <a:ext cx="9517059" cy="63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550" y="850900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671" name="Group 239"/>
          <p:cNvGraphicFramePr>
            <a:graphicFrameLocks noGrp="1"/>
          </p:cNvGraphicFramePr>
          <p:nvPr/>
        </p:nvGraphicFramePr>
        <p:xfrm>
          <a:off x="128588" y="954088"/>
          <a:ext cx="9628187" cy="5783262"/>
        </p:xfrm>
        <a:graphic>
          <a:graphicData uri="http://schemas.openxmlformats.org/drawingml/2006/table">
            <a:tbl>
              <a:tblPr/>
              <a:tblGrid>
                <a:gridCol w="5005387"/>
                <a:gridCol w="871538"/>
                <a:gridCol w="942975"/>
                <a:gridCol w="942975"/>
                <a:gridCol w="869950"/>
                <a:gridCol w="995362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Наименование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Раздел,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подраздел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Всего расходов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5046,9</a:t>
                      </a: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7064,1</a:t>
                      </a: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6944,2</a:t>
                      </a: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23608" marR="2360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Общегосударственные вопросы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01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2474,8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4512,8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4425,4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Функционирование высшего должностного лица муниципального образования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0102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465,4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634,8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606,0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Функционирование местных администраций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0104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1974,1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2477,7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2419,1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Другие общегосударственные вопросы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0113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1400,3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1400,3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3967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оборона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02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182,1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Мобилизационная и вневойсковая подготовка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0203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Защита населения и территории от последствий чрезвычайных ситуаций природного  и техногенного характера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0309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2920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Обеспечение пожарной безопасности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0310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68,5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экономика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04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1814,1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1608,2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1608,2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Дорожное хозяйство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0409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Другие вопросы в области национальной экономики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0412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278,2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278,2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05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553,3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601,9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569,4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Благоустройство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880" marR="198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553,3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601,9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569,4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Физическая культура и спорт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880" marR="198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</a:t>
                      </a: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Физическая культура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880" marR="198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1 101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23608" marR="2360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513334" y="128594"/>
          <a:ext cx="9373042" cy="70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844550" y="1020763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60" name="Group 132"/>
          <p:cNvGraphicFramePr>
            <a:graphicFrameLocks noGrp="1"/>
          </p:cNvGraphicFramePr>
          <p:nvPr/>
        </p:nvGraphicFramePr>
        <p:xfrm>
          <a:off x="128588" y="1196975"/>
          <a:ext cx="9577387" cy="6421438"/>
        </p:xfrm>
        <a:graphic>
          <a:graphicData uri="http://schemas.openxmlformats.org/drawingml/2006/table">
            <a:tbl>
              <a:tblPr/>
              <a:tblGrid>
                <a:gridCol w="5514975"/>
                <a:gridCol w="1074737"/>
                <a:gridCol w="1073150"/>
                <a:gridCol w="1003300"/>
                <a:gridCol w="911225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201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муниципальной программе «Жизнеобеспечение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Тарабаринского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4864,8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5614,7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5494,8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Организация и осуществление мероприятий по гражданской обороне, по защите населения и территории от последствий аварий природного и техногенного характера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Обеспечение первичных мер пожарной безопасности в границах поселения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 «Строительство и содержание автомобильных дорог и инженерных сооружений на них в границах поселения»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1719,8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Строительство и содержание автомобильных дорог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1719,8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 «Благоустройство»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553,3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601,9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569,3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Содержание, ремонт уличного освещения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366,9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Содержание мест захоронения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Прочие мероприятия, в области благоустройства территории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«Физическая культура и спорт»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Обеспечение условий, проведение мероприятий для развития на территории поселения массовой физической культуры и спорта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«Функционирование органов местного самоуправления Тарабаринского сельского поселения»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2792,8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3295,1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3207,8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Глава Тарабаринского сельского поселения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353,3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634,8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Обеспечение деятельности органов местного самоуправления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1974,1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2477,7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2419,2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Выполнение других обязательств государства</a:t>
                      </a: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465,4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182,6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«Кадастровые работы»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Мероприятие :  Кадастровые работы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126" marR="2312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273,5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23126" marR="2312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16496" y="125580"/>
          <a:ext cx="9373043" cy="63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44550" y="852488"/>
            <a:ext cx="8912225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хема 14"/>
          <p:cNvGraphicFramePr/>
          <p:nvPr/>
        </p:nvGraphicFramePr>
        <p:xfrm>
          <a:off x="1424608" y="148478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3586538" y="3933056"/>
          <a:ext cx="2736304" cy="1992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7308801" y="2996952"/>
          <a:ext cx="2448272" cy="2136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635984" y="2970548"/>
          <a:ext cx="2517180" cy="2017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flipH="1">
            <a:off x="2144713" y="1989138"/>
            <a:ext cx="1008062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954588" y="2082800"/>
            <a:ext cx="0" cy="1490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256463" y="1989138"/>
            <a:ext cx="1009650" cy="83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6711" y="137249"/>
          <a:ext cx="9185209" cy="70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078038" y="1022350"/>
            <a:ext cx="7683500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128588" y="1235075"/>
            <a:ext cx="96329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u="sng">
                <a:latin typeface="Times New Roman" pitchFamily="18" charset="0"/>
                <a:cs typeface="Times New Roman" pitchFamily="18" charset="0"/>
              </a:rPr>
              <a:t>Подпрограммы (мероприятия) в 2018 году:</a:t>
            </a:r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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Обеспечение первичных мер пожарной безопасности и защите населения и территории от чрезвычайных</a:t>
            </a:r>
          </a:p>
          <a:p>
            <a:pPr algn="just"/>
            <a:r>
              <a:rPr lang="ru-RU" sz="1400">
                <a:latin typeface="Times New Roman" pitchFamily="18" charset="0"/>
                <a:cs typeface="Times New Roman" pitchFamily="18" charset="0"/>
              </a:rPr>
              <a:t> ситуаций природного и техногенного характера.    83,1 тыс. 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 Строительство и содержание автомобильных дорог и инженерных сооружений на них в границах поселения 1330,0 тыс. 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Благоустройство  569,3 тыс. 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Физическая культура и спорт  31,1 тыс. 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Функционирование органов местного самоуправления Тарабаринского сельского поселения 3203,0 тыс.руб.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Кадастровые работы 278,3 тыс. руб.                                                                              </a:t>
            </a:r>
          </a:p>
        </p:txBody>
      </p:sp>
      <p:graphicFrame>
        <p:nvGraphicFramePr>
          <p:cNvPr id="21581" name="Group 77"/>
          <p:cNvGraphicFramePr>
            <a:graphicFrameLocks noGrp="1"/>
          </p:cNvGraphicFramePr>
          <p:nvPr/>
        </p:nvGraphicFramePr>
        <p:xfrm>
          <a:off x="128588" y="3429000"/>
          <a:ext cx="9577387" cy="3454400"/>
        </p:xfrm>
        <a:graphic>
          <a:graphicData uri="http://schemas.openxmlformats.org/drawingml/2006/table">
            <a:tbl>
              <a:tblPr/>
              <a:tblGrid>
                <a:gridCol w="3151187"/>
                <a:gridCol w="760413"/>
                <a:gridCol w="830262"/>
                <a:gridCol w="719138"/>
                <a:gridCol w="830262"/>
                <a:gridCol w="690563"/>
                <a:gridCol w="758825"/>
                <a:gridCol w="760412"/>
                <a:gridCol w="1076325"/>
              </a:tblGrid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Основные целевые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показатели (индикаторы), единица измерения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Значение целевого показателя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Сумма, тыс. руб.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плану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плану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Снижение количества пожаров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12,5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83,1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83,1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Увеличение количества граждан, участвующих в добровольной пожарной охране, чел.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Протяженность муниципальных автомобильных дорог, соответствующих нормативным требованиям к транспортно-эксплуатационным показателям, км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13,9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19,9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13,9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1814,1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1608,3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1608,3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Доля протяженности муниципальных автомобильных дорог, соответствующих нормативным требованиям к транспортно-эксплуатационным показателям, %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22,3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22,3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22,3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Ремонт муниципальных автомобильных дорог общего пользования, км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12,5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4,2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marL="2199" marR="2199" marT="219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32521" y="112671"/>
          <a:ext cx="9163008" cy="70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648" name="Group 72"/>
          <p:cNvGraphicFramePr>
            <a:graphicFrameLocks noGrp="1"/>
          </p:cNvGraphicFramePr>
          <p:nvPr/>
        </p:nvGraphicFramePr>
        <p:xfrm>
          <a:off x="57150" y="1196975"/>
          <a:ext cx="9696450" cy="4270375"/>
        </p:xfrm>
        <a:graphic>
          <a:graphicData uri="http://schemas.openxmlformats.org/drawingml/2006/table">
            <a:tbl>
              <a:tblPr/>
              <a:tblGrid>
                <a:gridCol w="3159125"/>
                <a:gridCol w="800100"/>
                <a:gridCol w="865188"/>
                <a:gridCol w="855662"/>
                <a:gridCol w="792163"/>
                <a:gridCol w="792162"/>
                <a:gridCol w="863600"/>
                <a:gridCol w="792163"/>
                <a:gridCol w="776287"/>
              </a:tblGrid>
              <a:tr h="4302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Основные целевые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показатели (индикаторы), единица измерения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Значение целевого показателя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Сумма, тыс. руб.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плану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факт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% 201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г. к плану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Обеспеченность спортивными залами, ед.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10,1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31,1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Удельный вес населения, систематически занимающихся физической культурой и спортом,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Доля учащихся (общеобразовательных учреждений),, занимающихся физической культурой и спортом, в общей численности учащихся, %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Обеспечение выполнений полномочий администрации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Тарабаринского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сельского поселения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3210,2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3892,2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3772,3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4480" marR="4480" marT="44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хема 1"/>
          <p:cNvGraphicFramePr/>
          <p:nvPr/>
        </p:nvGraphicFramePr>
        <p:xfrm>
          <a:off x="429586" y="137249"/>
          <a:ext cx="9185209" cy="70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078038" y="1022350"/>
            <a:ext cx="7683500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152400" dist="50800" dir="5400000" rotWithShape="0">
              <a:srgbClr val="0070C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6503</TotalTime>
  <Words>943</Words>
  <Application>Microsoft Office PowerPoint</Application>
  <PresentationFormat>Лист A4 (210x297 мм)</PresentationFormat>
  <Paragraphs>447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Trebuchet MS</vt:lpstr>
      <vt:lpstr>Georgia</vt:lpstr>
      <vt:lpstr>Calibri</vt:lpstr>
      <vt:lpstr>Times New Roman</vt:lpstr>
      <vt:lpstr>Symbol</vt:lpstr>
      <vt:lpstr>Wingdings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User12</cp:lastModifiedBy>
  <cp:revision>912</cp:revision>
  <cp:lastPrinted>2018-05-04T02:41:42Z</cp:lastPrinted>
  <dcterms:created xsi:type="dcterms:W3CDTF">2015-03-06T05:57:26Z</dcterms:created>
  <dcterms:modified xsi:type="dcterms:W3CDTF">2019-08-12T03:17:03Z</dcterms:modified>
</cp:coreProperties>
</file>