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sldIdLst>
    <p:sldId id="3657" r:id="rId3"/>
    <p:sldId id="3664" r:id="rId4"/>
    <p:sldId id="1251" r:id="rId5"/>
    <p:sldId id="1133" r:id="rId6"/>
    <p:sldId id="591" r:id="rId7"/>
    <p:sldId id="592" r:id="rId8"/>
    <p:sldId id="593" r:id="rId9"/>
    <p:sldId id="1258" r:id="rId10"/>
    <p:sldId id="1256" r:id="rId11"/>
    <p:sldId id="1254" r:id="rId12"/>
    <p:sldId id="1093" r:id="rId13"/>
    <p:sldId id="220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DB2A7C-B578-4920-B17F-4EDEC44B2FCB}" v="2" dt="2024-03-11T10:02:09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gdanov, Vitaliy (KW-RUS, RUMO)" userId="cbcdf505-2b2d-4f03-9a9e-72c6891ab36f" providerId="ADAL" clId="{C5DB2A7C-B578-4920-B17F-4EDEC44B2FCB}"/>
    <pc:docChg chg="delSld modSld">
      <pc:chgData name="Bogdanov, Vitaliy (KW-RUS, RUMO)" userId="cbcdf505-2b2d-4f03-9a9e-72c6891ab36f" providerId="ADAL" clId="{C5DB2A7C-B578-4920-B17F-4EDEC44B2FCB}" dt="2024-03-11T12:44:53.429" v="4" actId="122"/>
      <pc:docMkLst>
        <pc:docMk/>
      </pc:docMkLst>
      <pc:sldChg chg="modSp mod">
        <pc:chgData name="Bogdanov, Vitaliy (KW-RUS, RUMO)" userId="cbcdf505-2b2d-4f03-9a9e-72c6891ab36f" providerId="ADAL" clId="{C5DB2A7C-B578-4920-B17F-4EDEC44B2FCB}" dt="2024-03-11T12:44:53.429" v="4" actId="122"/>
        <pc:sldMkLst>
          <pc:docMk/>
          <pc:sldMk cId="1814093147" sldId="1133"/>
        </pc:sldMkLst>
        <pc:graphicFrameChg chg="modGraphic">
          <ac:chgData name="Bogdanov, Vitaliy (KW-RUS, RUMO)" userId="cbcdf505-2b2d-4f03-9a9e-72c6891ab36f" providerId="ADAL" clId="{C5DB2A7C-B578-4920-B17F-4EDEC44B2FCB}" dt="2024-03-11T12:44:53.429" v="4" actId="122"/>
          <ac:graphicFrameMkLst>
            <pc:docMk/>
            <pc:sldMk cId="1814093147" sldId="1133"/>
            <ac:graphicFrameMk id="9" creationId="{3E101A3A-339D-4086-807E-91C19E134818}"/>
          </ac:graphicFrameMkLst>
        </pc:graphicFrameChg>
      </pc:sldChg>
      <pc:sldChg chg="del">
        <pc:chgData name="Bogdanov, Vitaliy (KW-RUS, RUMO)" userId="cbcdf505-2b2d-4f03-9a9e-72c6891ab36f" providerId="ADAL" clId="{C5DB2A7C-B578-4920-B17F-4EDEC44B2FCB}" dt="2024-03-11T10:01:44.228" v="0" actId="47"/>
        <pc:sldMkLst>
          <pc:docMk/>
          <pc:sldMk cId="2416264560" sldId="220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C82C5-9B9B-46E3-AE64-2879DE463110}" type="doc">
      <dgm:prSet loTypeId="urn:microsoft.com/office/officeart/2008/layout/VerticalCurvedList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D71B34C-28CB-4FCE-B8A1-AD3DE818413F}">
      <dgm:prSet/>
      <dgm:spPr/>
      <dgm:t>
        <a:bodyPr/>
        <a:lstStyle/>
        <a:p>
          <a:pPr algn="ctr"/>
          <a:r>
            <a:rPr lang="ru-RU" dirty="0"/>
            <a:t>ЭНЕРГЕТИЧЕСКАЯ ПИТАТЕЛЬНОСТЬ НЕ УСТУПАЕТ ЯЧМЕНЮ</a:t>
          </a:r>
          <a:r>
            <a:rPr lang="en-US" dirty="0"/>
            <a:t> </a:t>
          </a:r>
          <a:r>
            <a:rPr lang="ru-RU" dirty="0"/>
            <a:t>И ПШЕНИЦЕ</a:t>
          </a:r>
          <a:endParaRPr lang="en-US" dirty="0"/>
        </a:p>
      </dgm:t>
    </dgm:pt>
    <dgm:pt modelId="{61A1D5F4-E117-4A40-AE37-DD8D4FF02EE3}" type="parTrans" cxnId="{3B74BD25-2E15-4C98-A157-898BE2D88848}">
      <dgm:prSet/>
      <dgm:spPr/>
      <dgm:t>
        <a:bodyPr/>
        <a:lstStyle/>
        <a:p>
          <a:endParaRPr lang="en-US" dirty="0"/>
        </a:p>
      </dgm:t>
    </dgm:pt>
    <dgm:pt modelId="{CBECC090-B699-4B38-8562-D24D1AD79CED}" type="sibTrans" cxnId="{3B74BD25-2E15-4C98-A157-898BE2D88848}">
      <dgm:prSet/>
      <dgm:spPr/>
      <dgm:t>
        <a:bodyPr/>
        <a:lstStyle/>
        <a:p>
          <a:endParaRPr lang="en-US" dirty="0"/>
        </a:p>
      </dgm:t>
    </dgm:pt>
    <dgm:pt modelId="{72AAE599-4F9B-4A83-B6AC-0D32B3DF1CDF}">
      <dgm:prSet/>
      <dgm:spPr/>
      <dgm:t>
        <a:bodyPr/>
        <a:lstStyle/>
        <a:p>
          <a:pPr algn="ctr"/>
          <a:r>
            <a:rPr lang="ru-RU" dirty="0"/>
            <a:t>В 4 РАЗА МЕНЬШЕ АЛКИЛРЕЗОРЦИНОВ (ЕСТЕСТВЕННЫХ ГОРЕЧЕЙ),ЧЕМ В ЗЕРНЕ ПОПУЛЯЦИОННОЙ РЖИ</a:t>
          </a:r>
          <a:endParaRPr lang="en-US" dirty="0"/>
        </a:p>
      </dgm:t>
    </dgm:pt>
    <dgm:pt modelId="{EC648AAB-6BC3-40B6-8A08-F5BFC4334C90}" type="parTrans" cxnId="{6D3FD7E4-E37E-4878-9B66-4C5A4DC9ABFE}">
      <dgm:prSet/>
      <dgm:spPr/>
      <dgm:t>
        <a:bodyPr/>
        <a:lstStyle/>
        <a:p>
          <a:endParaRPr lang="en-US" dirty="0"/>
        </a:p>
      </dgm:t>
    </dgm:pt>
    <dgm:pt modelId="{807B8A90-29F1-4548-B6AB-6ED47B158543}" type="sibTrans" cxnId="{6D3FD7E4-E37E-4878-9B66-4C5A4DC9ABFE}">
      <dgm:prSet/>
      <dgm:spPr/>
      <dgm:t>
        <a:bodyPr/>
        <a:lstStyle/>
        <a:p>
          <a:endParaRPr lang="en-US" dirty="0"/>
        </a:p>
      </dgm:t>
    </dgm:pt>
    <dgm:pt modelId="{B77B45BE-E59F-462B-BE46-F3B4F67D8B9E}">
      <dgm:prSet/>
      <dgm:spPr/>
      <dgm:t>
        <a:bodyPr/>
        <a:lstStyle/>
        <a:p>
          <a:pPr algn="ctr"/>
          <a:r>
            <a:rPr lang="ru-RU" dirty="0"/>
            <a:t>ВВОД В РЕЦЕПТУРЫ ПОЗВОЛЯЕТ ЗНАЧИТЕЛЬНО СНИЖАТЬ</a:t>
          </a:r>
          <a:r>
            <a:rPr lang="en-US" dirty="0"/>
            <a:t> </a:t>
          </a:r>
          <a:r>
            <a:rPr lang="ru-RU" dirty="0"/>
            <a:t>СЕБЕСТОИМОСТЬ КОМБИКОРМА</a:t>
          </a:r>
          <a:endParaRPr lang="en-US" dirty="0"/>
        </a:p>
      </dgm:t>
    </dgm:pt>
    <dgm:pt modelId="{19A8082D-2A00-498B-8EEF-CBD4FA0831DA}" type="parTrans" cxnId="{9E6B66C6-D17D-4241-B660-650972BDE0C0}">
      <dgm:prSet/>
      <dgm:spPr/>
      <dgm:t>
        <a:bodyPr/>
        <a:lstStyle/>
        <a:p>
          <a:endParaRPr lang="en-US" dirty="0"/>
        </a:p>
      </dgm:t>
    </dgm:pt>
    <dgm:pt modelId="{1BC49C9D-5D16-4CB5-95D5-4D54B92CF01A}" type="sibTrans" cxnId="{9E6B66C6-D17D-4241-B660-650972BDE0C0}">
      <dgm:prSet/>
      <dgm:spPr/>
      <dgm:t>
        <a:bodyPr/>
        <a:lstStyle/>
        <a:p>
          <a:endParaRPr lang="en-US" dirty="0"/>
        </a:p>
      </dgm:t>
    </dgm:pt>
    <dgm:pt modelId="{06397471-2287-4748-932B-5CB0F9368F50}">
      <dgm:prSet/>
      <dgm:spPr/>
      <dgm:t>
        <a:bodyPr/>
        <a:lstStyle/>
        <a:p>
          <a:pPr algn="ctr"/>
          <a:r>
            <a:rPr lang="ru-RU" dirty="0"/>
            <a:t>ПОЕДАЕМОСТЬ КОМБИКОРМА С РОЖЬЮ ВЫШЕ, ЗА СЧЕТ ВЫСОКОГО</a:t>
          </a:r>
          <a:r>
            <a:rPr lang="en-US" dirty="0"/>
            <a:t> </a:t>
          </a:r>
          <a:r>
            <a:rPr lang="ru-RU" dirty="0"/>
            <a:t>СОДЕРЖАНИЯ САХАРОВ В ЗЕРНЕ</a:t>
          </a:r>
          <a:endParaRPr lang="en-US" dirty="0"/>
        </a:p>
      </dgm:t>
    </dgm:pt>
    <dgm:pt modelId="{1771A1A2-5383-4C58-A688-E15A76F96720}" type="parTrans" cxnId="{4D1E880A-01CB-4F66-8B35-370C83E74284}">
      <dgm:prSet/>
      <dgm:spPr/>
      <dgm:t>
        <a:bodyPr/>
        <a:lstStyle/>
        <a:p>
          <a:endParaRPr lang="en-US" dirty="0"/>
        </a:p>
      </dgm:t>
    </dgm:pt>
    <dgm:pt modelId="{DE4CFD37-6404-432C-ACC9-3FDC389FE6FC}" type="sibTrans" cxnId="{4D1E880A-01CB-4F66-8B35-370C83E74284}">
      <dgm:prSet/>
      <dgm:spPr/>
      <dgm:t>
        <a:bodyPr/>
        <a:lstStyle/>
        <a:p>
          <a:endParaRPr lang="en-US" dirty="0"/>
        </a:p>
      </dgm:t>
    </dgm:pt>
    <dgm:pt modelId="{EFDD9149-EF3B-43D2-BFA5-34BF82F94777}">
      <dgm:prSet/>
      <dgm:spPr/>
      <dgm:t>
        <a:bodyPr/>
        <a:lstStyle/>
        <a:p>
          <a:pPr algn="ctr"/>
          <a:r>
            <a:rPr lang="ru-RU" dirty="0"/>
            <a:t>ГИБРИДНАЯ РОЖЬ ЗНАЧИТЕЛЬНО МЕНЬШЕ ДРУГИХ ЗЕРНОВЫХ</a:t>
          </a:r>
          <a:r>
            <a:rPr lang="en-US" dirty="0"/>
            <a:t> </a:t>
          </a:r>
          <a:r>
            <a:rPr lang="ru-RU" dirty="0"/>
            <a:t>ПОДВЕРЖЕНА ПОРАЖЕНИЮ ФУЗАРИОЗОМ: САМОЕ БЕЗОПАСНОЕ</a:t>
          </a:r>
          <a:r>
            <a:rPr lang="en-US" dirty="0"/>
            <a:t> </a:t>
          </a:r>
          <a:r>
            <a:rPr lang="ru-RU" dirty="0"/>
            <a:t>ПО МИКОТОКСИНАМ ЗЕРНО</a:t>
          </a:r>
          <a:endParaRPr lang="en-US" dirty="0"/>
        </a:p>
      </dgm:t>
    </dgm:pt>
    <dgm:pt modelId="{278F04E4-35C8-4C75-8842-B4C06B8B6DC0}" type="parTrans" cxnId="{C175C611-BB62-44E9-9282-702D8F9C553E}">
      <dgm:prSet/>
      <dgm:spPr/>
      <dgm:t>
        <a:bodyPr/>
        <a:lstStyle/>
        <a:p>
          <a:endParaRPr lang="en-US" dirty="0"/>
        </a:p>
      </dgm:t>
    </dgm:pt>
    <dgm:pt modelId="{CC2FBED8-AF0F-4B8B-8FAC-D16DDE990B30}" type="sibTrans" cxnId="{C175C611-BB62-44E9-9282-702D8F9C553E}">
      <dgm:prSet/>
      <dgm:spPr/>
      <dgm:t>
        <a:bodyPr/>
        <a:lstStyle/>
        <a:p>
          <a:endParaRPr lang="en-US" dirty="0"/>
        </a:p>
      </dgm:t>
    </dgm:pt>
    <dgm:pt modelId="{C7FF40CD-4640-4179-A505-1FDB24331727}">
      <dgm:prSet/>
      <dgm:spPr/>
      <dgm:t>
        <a:bodyPr/>
        <a:lstStyle/>
        <a:p>
          <a:pPr algn="ctr"/>
          <a:r>
            <a:rPr lang="ru-RU" dirty="0"/>
            <a:t>СПОКОЙСТВИЕ И ЗДОРОВЬЕ ЖИВОТНЫХ</a:t>
          </a:r>
          <a:endParaRPr lang="en-US" dirty="0"/>
        </a:p>
      </dgm:t>
    </dgm:pt>
    <dgm:pt modelId="{7D42E163-140E-4EC9-87F8-F936CF0979D2}" type="parTrans" cxnId="{5F0553DA-2D1E-464C-9B95-DE250F2275D8}">
      <dgm:prSet/>
      <dgm:spPr/>
      <dgm:t>
        <a:bodyPr/>
        <a:lstStyle/>
        <a:p>
          <a:endParaRPr lang="en-US" dirty="0"/>
        </a:p>
      </dgm:t>
    </dgm:pt>
    <dgm:pt modelId="{E32ED072-25D6-4D4A-85D9-4FAF28508A2C}" type="sibTrans" cxnId="{5F0553DA-2D1E-464C-9B95-DE250F2275D8}">
      <dgm:prSet/>
      <dgm:spPr/>
      <dgm:t>
        <a:bodyPr/>
        <a:lstStyle/>
        <a:p>
          <a:endParaRPr lang="en-US" dirty="0"/>
        </a:p>
      </dgm:t>
    </dgm:pt>
    <dgm:pt modelId="{E03F9BD8-2E75-417F-B11C-473324DA2C6E}" type="pres">
      <dgm:prSet presAssocID="{244C82C5-9B9B-46E3-AE64-2879DE463110}" presName="Name0" presStyleCnt="0">
        <dgm:presLayoutVars>
          <dgm:chMax val="7"/>
          <dgm:chPref val="7"/>
          <dgm:dir/>
        </dgm:presLayoutVars>
      </dgm:prSet>
      <dgm:spPr/>
    </dgm:pt>
    <dgm:pt modelId="{4C353BBE-6754-483B-B017-97340AFACB0C}" type="pres">
      <dgm:prSet presAssocID="{244C82C5-9B9B-46E3-AE64-2879DE463110}" presName="Name1" presStyleCnt="0"/>
      <dgm:spPr/>
    </dgm:pt>
    <dgm:pt modelId="{85225774-74CB-4415-98E7-3695C606E5DA}" type="pres">
      <dgm:prSet presAssocID="{244C82C5-9B9B-46E3-AE64-2879DE463110}" presName="cycle" presStyleCnt="0"/>
      <dgm:spPr/>
    </dgm:pt>
    <dgm:pt modelId="{A74C2E85-543D-4A10-ADBF-9787D2FA5A32}" type="pres">
      <dgm:prSet presAssocID="{244C82C5-9B9B-46E3-AE64-2879DE463110}" presName="srcNode" presStyleLbl="node1" presStyleIdx="0" presStyleCnt="6"/>
      <dgm:spPr/>
    </dgm:pt>
    <dgm:pt modelId="{C6304755-5B89-47FB-8326-E56AD01F1A92}" type="pres">
      <dgm:prSet presAssocID="{244C82C5-9B9B-46E3-AE64-2879DE463110}" presName="conn" presStyleLbl="parChTrans1D2" presStyleIdx="0" presStyleCnt="1"/>
      <dgm:spPr/>
    </dgm:pt>
    <dgm:pt modelId="{805BCB87-191F-4230-92A1-EEBF3B1154F4}" type="pres">
      <dgm:prSet presAssocID="{244C82C5-9B9B-46E3-AE64-2879DE463110}" presName="extraNode" presStyleLbl="node1" presStyleIdx="0" presStyleCnt="6"/>
      <dgm:spPr/>
    </dgm:pt>
    <dgm:pt modelId="{349AE4E0-9B72-471F-A705-8AF83F27E2A3}" type="pres">
      <dgm:prSet presAssocID="{244C82C5-9B9B-46E3-AE64-2879DE463110}" presName="dstNode" presStyleLbl="node1" presStyleIdx="0" presStyleCnt="6"/>
      <dgm:spPr/>
    </dgm:pt>
    <dgm:pt modelId="{1F5B194B-3FC8-4512-B119-6A959AAF4FAE}" type="pres">
      <dgm:prSet presAssocID="{4D71B34C-28CB-4FCE-B8A1-AD3DE818413F}" presName="text_1" presStyleLbl="node1" presStyleIdx="0" presStyleCnt="6">
        <dgm:presLayoutVars>
          <dgm:bulletEnabled val="1"/>
        </dgm:presLayoutVars>
      </dgm:prSet>
      <dgm:spPr/>
    </dgm:pt>
    <dgm:pt modelId="{75F8FD3B-F019-4088-BC36-A9634B49CBA9}" type="pres">
      <dgm:prSet presAssocID="{4D71B34C-28CB-4FCE-B8A1-AD3DE818413F}" presName="accent_1" presStyleCnt="0"/>
      <dgm:spPr/>
    </dgm:pt>
    <dgm:pt modelId="{F128B1A2-3DB2-4058-9514-2B7CBCC70F08}" type="pres">
      <dgm:prSet presAssocID="{4D71B34C-28CB-4FCE-B8A1-AD3DE818413F}" presName="accentRepeatNode" presStyleLbl="solidFgAcc1" presStyleIdx="0" presStyleCnt="6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74BFA13F-495A-4EB5-BEE1-B23849F61C93}" type="pres">
      <dgm:prSet presAssocID="{72AAE599-4F9B-4A83-B6AC-0D32B3DF1CDF}" presName="text_2" presStyleLbl="node1" presStyleIdx="1" presStyleCnt="6">
        <dgm:presLayoutVars>
          <dgm:bulletEnabled val="1"/>
        </dgm:presLayoutVars>
      </dgm:prSet>
      <dgm:spPr/>
    </dgm:pt>
    <dgm:pt modelId="{BD7D05B4-8578-47D5-98D5-F6E01430332B}" type="pres">
      <dgm:prSet presAssocID="{72AAE599-4F9B-4A83-B6AC-0D32B3DF1CDF}" presName="accent_2" presStyleCnt="0"/>
      <dgm:spPr/>
    </dgm:pt>
    <dgm:pt modelId="{1EA4E4D1-D898-4EB4-8BDB-D458C5418963}" type="pres">
      <dgm:prSet presAssocID="{72AAE599-4F9B-4A83-B6AC-0D32B3DF1CDF}" presName="accentRepeatNode" presStyleLbl="solidFgAcc1" presStyleIdx="1" presStyleCnt="6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C6F3AA4E-AF57-41A8-9BD4-8B644A1DACA0}" type="pres">
      <dgm:prSet presAssocID="{B77B45BE-E59F-462B-BE46-F3B4F67D8B9E}" presName="text_3" presStyleLbl="node1" presStyleIdx="2" presStyleCnt="6">
        <dgm:presLayoutVars>
          <dgm:bulletEnabled val="1"/>
        </dgm:presLayoutVars>
      </dgm:prSet>
      <dgm:spPr/>
    </dgm:pt>
    <dgm:pt modelId="{46CB5965-B552-40B8-BFA5-701771735719}" type="pres">
      <dgm:prSet presAssocID="{B77B45BE-E59F-462B-BE46-F3B4F67D8B9E}" presName="accent_3" presStyleCnt="0"/>
      <dgm:spPr/>
    </dgm:pt>
    <dgm:pt modelId="{4874A13E-8681-462D-BEFB-4F3F42BED676}" type="pres">
      <dgm:prSet presAssocID="{B77B45BE-E59F-462B-BE46-F3B4F67D8B9E}" presName="accentRepeatNode" presStyleLbl="solidFgAcc1" presStyleIdx="2" presStyleCnt="6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D4CCA40B-A18E-4303-A514-DB59FC16BBC8}" type="pres">
      <dgm:prSet presAssocID="{06397471-2287-4748-932B-5CB0F9368F50}" presName="text_4" presStyleLbl="node1" presStyleIdx="3" presStyleCnt="6">
        <dgm:presLayoutVars>
          <dgm:bulletEnabled val="1"/>
        </dgm:presLayoutVars>
      </dgm:prSet>
      <dgm:spPr/>
    </dgm:pt>
    <dgm:pt modelId="{32EFF705-A863-4F96-8254-844EECF0E81A}" type="pres">
      <dgm:prSet presAssocID="{06397471-2287-4748-932B-5CB0F9368F50}" presName="accent_4" presStyleCnt="0"/>
      <dgm:spPr/>
    </dgm:pt>
    <dgm:pt modelId="{04578B0A-8C5E-4D8D-B7A8-4EF2ECB773F4}" type="pres">
      <dgm:prSet presAssocID="{06397471-2287-4748-932B-5CB0F9368F50}" presName="accentRepeatNode" presStyleLbl="solidFgAcc1" presStyleIdx="3" presStyleCnt="6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7CA7D462-D860-46F8-A444-A0E148461643}" type="pres">
      <dgm:prSet presAssocID="{EFDD9149-EF3B-43D2-BFA5-34BF82F94777}" presName="text_5" presStyleLbl="node1" presStyleIdx="4" presStyleCnt="6">
        <dgm:presLayoutVars>
          <dgm:bulletEnabled val="1"/>
        </dgm:presLayoutVars>
      </dgm:prSet>
      <dgm:spPr/>
    </dgm:pt>
    <dgm:pt modelId="{EBAFDE75-7C5E-451D-A4C1-D1D825E134E8}" type="pres">
      <dgm:prSet presAssocID="{EFDD9149-EF3B-43D2-BFA5-34BF82F94777}" presName="accent_5" presStyleCnt="0"/>
      <dgm:spPr/>
    </dgm:pt>
    <dgm:pt modelId="{C8A0D46C-48DF-4A16-920B-407611A8BE52}" type="pres">
      <dgm:prSet presAssocID="{EFDD9149-EF3B-43D2-BFA5-34BF82F94777}" presName="accentRepeatNode" presStyleLbl="solidFgAcc1" presStyleIdx="4" presStyleCnt="6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F210A37B-D2A5-48E7-B788-B074BBF1E803}" type="pres">
      <dgm:prSet presAssocID="{C7FF40CD-4640-4179-A505-1FDB24331727}" presName="text_6" presStyleLbl="node1" presStyleIdx="5" presStyleCnt="6">
        <dgm:presLayoutVars>
          <dgm:bulletEnabled val="1"/>
        </dgm:presLayoutVars>
      </dgm:prSet>
      <dgm:spPr/>
    </dgm:pt>
    <dgm:pt modelId="{B8E26708-6493-4877-A6BD-37F1A19C3595}" type="pres">
      <dgm:prSet presAssocID="{C7FF40CD-4640-4179-A505-1FDB24331727}" presName="accent_6" presStyleCnt="0"/>
      <dgm:spPr/>
    </dgm:pt>
    <dgm:pt modelId="{D4F232FE-DA41-4CFC-A7D4-9AFDC0235EC6}" type="pres">
      <dgm:prSet presAssocID="{C7FF40CD-4640-4179-A505-1FDB24331727}" presName="accentRepeatNode" presStyleLbl="solidFgAcc1" presStyleIdx="5" presStyleCnt="6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</dgm:ptLst>
  <dgm:cxnLst>
    <dgm:cxn modelId="{FBBD4001-F377-49C0-9072-B3126150CE12}" type="presOf" srcId="{CBECC090-B699-4B38-8562-D24D1AD79CED}" destId="{C6304755-5B89-47FB-8326-E56AD01F1A92}" srcOrd="0" destOrd="0" presId="urn:microsoft.com/office/officeart/2008/layout/VerticalCurvedList"/>
    <dgm:cxn modelId="{4D1E880A-01CB-4F66-8B35-370C83E74284}" srcId="{244C82C5-9B9B-46E3-AE64-2879DE463110}" destId="{06397471-2287-4748-932B-5CB0F9368F50}" srcOrd="3" destOrd="0" parTransId="{1771A1A2-5383-4C58-A688-E15A76F96720}" sibTransId="{DE4CFD37-6404-432C-ACC9-3FDC389FE6FC}"/>
    <dgm:cxn modelId="{C175C611-BB62-44E9-9282-702D8F9C553E}" srcId="{244C82C5-9B9B-46E3-AE64-2879DE463110}" destId="{EFDD9149-EF3B-43D2-BFA5-34BF82F94777}" srcOrd="4" destOrd="0" parTransId="{278F04E4-35C8-4C75-8842-B4C06B8B6DC0}" sibTransId="{CC2FBED8-AF0F-4B8B-8FAC-D16DDE990B30}"/>
    <dgm:cxn modelId="{36587618-BD63-4B7A-980C-381E73C393ED}" type="presOf" srcId="{72AAE599-4F9B-4A83-B6AC-0D32B3DF1CDF}" destId="{74BFA13F-495A-4EB5-BEE1-B23849F61C93}" srcOrd="0" destOrd="0" presId="urn:microsoft.com/office/officeart/2008/layout/VerticalCurvedList"/>
    <dgm:cxn modelId="{3B74BD25-2E15-4C98-A157-898BE2D88848}" srcId="{244C82C5-9B9B-46E3-AE64-2879DE463110}" destId="{4D71B34C-28CB-4FCE-B8A1-AD3DE818413F}" srcOrd="0" destOrd="0" parTransId="{61A1D5F4-E117-4A40-AE37-DD8D4FF02EE3}" sibTransId="{CBECC090-B699-4B38-8562-D24D1AD79CED}"/>
    <dgm:cxn modelId="{2F1C0A48-A9F5-4259-9705-07D84844D147}" type="presOf" srcId="{C7FF40CD-4640-4179-A505-1FDB24331727}" destId="{F210A37B-D2A5-48E7-B788-B074BBF1E803}" srcOrd="0" destOrd="0" presId="urn:microsoft.com/office/officeart/2008/layout/VerticalCurvedList"/>
    <dgm:cxn modelId="{F0C4E448-95B5-4F1B-B99A-FC3016390DD4}" type="presOf" srcId="{4D71B34C-28CB-4FCE-B8A1-AD3DE818413F}" destId="{1F5B194B-3FC8-4512-B119-6A959AAF4FAE}" srcOrd="0" destOrd="0" presId="urn:microsoft.com/office/officeart/2008/layout/VerticalCurvedList"/>
    <dgm:cxn modelId="{C5DB6594-BC53-4795-B3BD-AEEEBA5D58F3}" type="presOf" srcId="{244C82C5-9B9B-46E3-AE64-2879DE463110}" destId="{E03F9BD8-2E75-417F-B11C-473324DA2C6E}" srcOrd="0" destOrd="0" presId="urn:microsoft.com/office/officeart/2008/layout/VerticalCurvedList"/>
    <dgm:cxn modelId="{A3B52697-FA60-477E-AE62-3DB9B5E31BE3}" type="presOf" srcId="{06397471-2287-4748-932B-5CB0F9368F50}" destId="{D4CCA40B-A18E-4303-A514-DB59FC16BBC8}" srcOrd="0" destOrd="0" presId="urn:microsoft.com/office/officeart/2008/layout/VerticalCurvedList"/>
    <dgm:cxn modelId="{09055B9F-BFD4-40D6-8E2F-535EEFD8AB67}" type="presOf" srcId="{B77B45BE-E59F-462B-BE46-F3B4F67D8B9E}" destId="{C6F3AA4E-AF57-41A8-9BD4-8B644A1DACA0}" srcOrd="0" destOrd="0" presId="urn:microsoft.com/office/officeart/2008/layout/VerticalCurvedList"/>
    <dgm:cxn modelId="{4E3EA3A8-7B75-486D-9841-C7B427A67112}" type="presOf" srcId="{EFDD9149-EF3B-43D2-BFA5-34BF82F94777}" destId="{7CA7D462-D860-46F8-A444-A0E148461643}" srcOrd="0" destOrd="0" presId="urn:microsoft.com/office/officeart/2008/layout/VerticalCurvedList"/>
    <dgm:cxn modelId="{9E6B66C6-D17D-4241-B660-650972BDE0C0}" srcId="{244C82C5-9B9B-46E3-AE64-2879DE463110}" destId="{B77B45BE-E59F-462B-BE46-F3B4F67D8B9E}" srcOrd="2" destOrd="0" parTransId="{19A8082D-2A00-498B-8EEF-CBD4FA0831DA}" sibTransId="{1BC49C9D-5D16-4CB5-95D5-4D54B92CF01A}"/>
    <dgm:cxn modelId="{5F0553DA-2D1E-464C-9B95-DE250F2275D8}" srcId="{244C82C5-9B9B-46E3-AE64-2879DE463110}" destId="{C7FF40CD-4640-4179-A505-1FDB24331727}" srcOrd="5" destOrd="0" parTransId="{7D42E163-140E-4EC9-87F8-F936CF0979D2}" sibTransId="{E32ED072-25D6-4D4A-85D9-4FAF28508A2C}"/>
    <dgm:cxn modelId="{6D3FD7E4-E37E-4878-9B66-4C5A4DC9ABFE}" srcId="{244C82C5-9B9B-46E3-AE64-2879DE463110}" destId="{72AAE599-4F9B-4A83-B6AC-0D32B3DF1CDF}" srcOrd="1" destOrd="0" parTransId="{EC648AAB-6BC3-40B6-8A08-F5BFC4334C90}" sibTransId="{807B8A90-29F1-4548-B6AB-6ED47B158543}"/>
    <dgm:cxn modelId="{0128C80E-C0F4-426E-A039-F4949BB69E35}" type="presParOf" srcId="{E03F9BD8-2E75-417F-B11C-473324DA2C6E}" destId="{4C353BBE-6754-483B-B017-97340AFACB0C}" srcOrd="0" destOrd="0" presId="urn:microsoft.com/office/officeart/2008/layout/VerticalCurvedList"/>
    <dgm:cxn modelId="{46E7B314-6424-4A5D-9ED5-383287748767}" type="presParOf" srcId="{4C353BBE-6754-483B-B017-97340AFACB0C}" destId="{85225774-74CB-4415-98E7-3695C606E5DA}" srcOrd="0" destOrd="0" presId="urn:microsoft.com/office/officeart/2008/layout/VerticalCurvedList"/>
    <dgm:cxn modelId="{419540E9-21D9-48DC-8C4A-3BABFA6F89FD}" type="presParOf" srcId="{85225774-74CB-4415-98E7-3695C606E5DA}" destId="{A74C2E85-543D-4A10-ADBF-9787D2FA5A32}" srcOrd="0" destOrd="0" presId="urn:microsoft.com/office/officeart/2008/layout/VerticalCurvedList"/>
    <dgm:cxn modelId="{CC0EFFBE-1591-4BB1-97AA-A2801821C388}" type="presParOf" srcId="{85225774-74CB-4415-98E7-3695C606E5DA}" destId="{C6304755-5B89-47FB-8326-E56AD01F1A92}" srcOrd="1" destOrd="0" presId="urn:microsoft.com/office/officeart/2008/layout/VerticalCurvedList"/>
    <dgm:cxn modelId="{4844FB63-6652-4994-8882-DD071FB98B90}" type="presParOf" srcId="{85225774-74CB-4415-98E7-3695C606E5DA}" destId="{805BCB87-191F-4230-92A1-EEBF3B1154F4}" srcOrd="2" destOrd="0" presId="urn:microsoft.com/office/officeart/2008/layout/VerticalCurvedList"/>
    <dgm:cxn modelId="{2F9074BE-CCDB-4DDF-86F9-A142D41271CD}" type="presParOf" srcId="{85225774-74CB-4415-98E7-3695C606E5DA}" destId="{349AE4E0-9B72-471F-A705-8AF83F27E2A3}" srcOrd="3" destOrd="0" presId="urn:microsoft.com/office/officeart/2008/layout/VerticalCurvedList"/>
    <dgm:cxn modelId="{E846A21D-AFE9-4BAB-A582-0F7FF75E9E2C}" type="presParOf" srcId="{4C353BBE-6754-483B-B017-97340AFACB0C}" destId="{1F5B194B-3FC8-4512-B119-6A959AAF4FAE}" srcOrd="1" destOrd="0" presId="urn:microsoft.com/office/officeart/2008/layout/VerticalCurvedList"/>
    <dgm:cxn modelId="{1BDFF0B9-0605-46EE-96F4-0CE02911408D}" type="presParOf" srcId="{4C353BBE-6754-483B-B017-97340AFACB0C}" destId="{75F8FD3B-F019-4088-BC36-A9634B49CBA9}" srcOrd="2" destOrd="0" presId="urn:microsoft.com/office/officeart/2008/layout/VerticalCurvedList"/>
    <dgm:cxn modelId="{D459DDCE-530D-4F53-9854-E945B41E59C9}" type="presParOf" srcId="{75F8FD3B-F019-4088-BC36-A9634B49CBA9}" destId="{F128B1A2-3DB2-4058-9514-2B7CBCC70F08}" srcOrd="0" destOrd="0" presId="urn:microsoft.com/office/officeart/2008/layout/VerticalCurvedList"/>
    <dgm:cxn modelId="{61A603F5-7B1F-49DB-9376-419E05A564A8}" type="presParOf" srcId="{4C353BBE-6754-483B-B017-97340AFACB0C}" destId="{74BFA13F-495A-4EB5-BEE1-B23849F61C93}" srcOrd="3" destOrd="0" presId="urn:microsoft.com/office/officeart/2008/layout/VerticalCurvedList"/>
    <dgm:cxn modelId="{BAA8F2A8-2C86-4AE2-8023-56CA556B460C}" type="presParOf" srcId="{4C353BBE-6754-483B-B017-97340AFACB0C}" destId="{BD7D05B4-8578-47D5-98D5-F6E01430332B}" srcOrd="4" destOrd="0" presId="urn:microsoft.com/office/officeart/2008/layout/VerticalCurvedList"/>
    <dgm:cxn modelId="{41D64E58-96D4-4C99-AE90-01C3215ECDDD}" type="presParOf" srcId="{BD7D05B4-8578-47D5-98D5-F6E01430332B}" destId="{1EA4E4D1-D898-4EB4-8BDB-D458C5418963}" srcOrd="0" destOrd="0" presId="urn:microsoft.com/office/officeart/2008/layout/VerticalCurvedList"/>
    <dgm:cxn modelId="{7ED5957B-5F5D-42CE-A062-DEF0F77504F6}" type="presParOf" srcId="{4C353BBE-6754-483B-B017-97340AFACB0C}" destId="{C6F3AA4E-AF57-41A8-9BD4-8B644A1DACA0}" srcOrd="5" destOrd="0" presId="urn:microsoft.com/office/officeart/2008/layout/VerticalCurvedList"/>
    <dgm:cxn modelId="{6541406F-390F-4DA4-AF5B-0CC203EAF0DA}" type="presParOf" srcId="{4C353BBE-6754-483B-B017-97340AFACB0C}" destId="{46CB5965-B552-40B8-BFA5-701771735719}" srcOrd="6" destOrd="0" presId="urn:microsoft.com/office/officeart/2008/layout/VerticalCurvedList"/>
    <dgm:cxn modelId="{A21BD3E4-3A85-45F1-960B-3958431FF188}" type="presParOf" srcId="{46CB5965-B552-40B8-BFA5-701771735719}" destId="{4874A13E-8681-462D-BEFB-4F3F42BED676}" srcOrd="0" destOrd="0" presId="urn:microsoft.com/office/officeart/2008/layout/VerticalCurvedList"/>
    <dgm:cxn modelId="{D4A59ED1-3225-4FB3-A07A-351E985F9AD9}" type="presParOf" srcId="{4C353BBE-6754-483B-B017-97340AFACB0C}" destId="{D4CCA40B-A18E-4303-A514-DB59FC16BBC8}" srcOrd="7" destOrd="0" presId="urn:microsoft.com/office/officeart/2008/layout/VerticalCurvedList"/>
    <dgm:cxn modelId="{7908A50C-3550-4599-9B2E-803D9F1B7F80}" type="presParOf" srcId="{4C353BBE-6754-483B-B017-97340AFACB0C}" destId="{32EFF705-A863-4F96-8254-844EECF0E81A}" srcOrd="8" destOrd="0" presId="urn:microsoft.com/office/officeart/2008/layout/VerticalCurvedList"/>
    <dgm:cxn modelId="{7EF6DDA8-712A-45CC-B64B-45F445C4103C}" type="presParOf" srcId="{32EFF705-A863-4F96-8254-844EECF0E81A}" destId="{04578B0A-8C5E-4D8D-B7A8-4EF2ECB773F4}" srcOrd="0" destOrd="0" presId="urn:microsoft.com/office/officeart/2008/layout/VerticalCurvedList"/>
    <dgm:cxn modelId="{DF0F28AF-49EA-4499-9597-178BE3E30029}" type="presParOf" srcId="{4C353BBE-6754-483B-B017-97340AFACB0C}" destId="{7CA7D462-D860-46F8-A444-A0E148461643}" srcOrd="9" destOrd="0" presId="urn:microsoft.com/office/officeart/2008/layout/VerticalCurvedList"/>
    <dgm:cxn modelId="{3CA7DD08-DA8E-4204-9ED8-F01EAB5B3B02}" type="presParOf" srcId="{4C353BBE-6754-483B-B017-97340AFACB0C}" destId="{EBAFDE75-7C5E-451D-A4C1-D1D825E134E8}" srcOrd="10" destOrd="0" presId="urn:microsoft.com/office/officeart/2008/layout/VerticalCurvedList"/>
    <dgm:cxn modelId="{278D7D92-C39B-4E11-804E-B2E62A1D9F3F}" type="presParOf" srcId="{EBAFDE75-7C5E-451D-A4C1-D1D825E134E8}" destId="{C8A0D46C-48DF-4A16-920B-407611A8BE52}" srcOrd="0" destOrd="0" presId="urn:microsoft.com/office/officeart/2008/layout/VerticalCurvedList"/>
    <dgm:cxn modelId="{6985D3AD-26C7-4ABD-A48B-989B45898F7E}" type="presParOf" srcId="{4C353BBE-6754-483B-B017-97340AFACB0C}" destId="{F210A37B-D2A5-48E7-B788-B074BBF1E803}" srcOrd="11" destOrd="0" presId="urn:microsoft.com/office/officeart/2008/layout/VerticalCurvedList"/>
    <dgm:cxn modelId="{CEE9C47B-F8AF-4D2D-9E90-15E3216D6E5B}" type="presParOf" srcId="{4C353BBE-6754-483B-B017-97340AFACB0C}" destId="{B8E26708-6493-4877-A6BD-37F1A19C3595}" srcOrd="12" destOrd="0" presId="urn:microsoft.com/office/officeart/2008/layout/VerticalCurvedList"/>
    <dgm:cxn modelId="{6776E3F5-A631-431B-8DF7-2D1EE53C7916}" type="presParOf" srcId="{B8E26708-6493-4877-A6BD-37F1A19C3595}" destId="{D4F232FE-DA41-4CFC-A7D4-9AFDC0235EC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04755-5B89-47FB-8326-E56AD01F1A92}">
      <dsp:nvSpPr>
        <dsp:cNvPr id="0" name=""/>
        <dsp:cNvSpPr/>
      </dsp:nvSpPr>
      <dsp:spPr>
        <a:xfrm>
          <a:off x="-5778235" y="-884392"/>
          <a:ext cx="6879203" cy="6879203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5B194B-3FC8-4512-B119-6A959AAF4FAE}">
      <dsp:nvSpPr>
        <dsp:cNvPr id="0" name=""/>
        <dsp:cNvSpPr/>
      </dsp:nvSpPr>
      <dsp:spPr>
        <a:xfrm>
          <a:off x="410198" y="269114"/>
          <a:ext cx="4990362" cy="5380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057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ЭНЕРГЕТИЧЕСКАЯ ПИТАТЕЛЬНОСТЬ НЕ УСТУПАЕТ ЯЧМЕНЮ</a:t>
          </a:r>
          <a:r>
            <a:rPr lang="en-US" sz="1100" kern="1200" dirty="0"/>
            <a:t> </a:t>
          </a:r>
          <a:r>
            <a:rPr lang="ru-RU" sz="1100" kern="1200" dirty="0"/>
            <a:t>И ПШЕНИЦЕ</a:t>
          </a:r>
          <a:endParaRPr lang="en-US" sz="1100" kern="1200" dirty="0"/>
        </a:p>
      </dsp:txBody>
      <dsp:txXfrm>
        <a:off x="410198" y="269114"/>
        <a:ext cx="4990362" cy="538024"/>
      </dsp:txXfrm>
    </dsp:sp>
    <dsp:sp modelId="{F128B1A2-3DB2-4058-9514-2B7CBCC70F08}">
      <dsp:nvSpPr>
        <dsp:cNvPr id="0" name=""/>
        <dsp:cNvSpPr/>
      </dsp:nvSpPr>
      <dsp:spPr>
        <a:xfrm>
          <a:off x="73933" y="201861"/>
          <a:ext cx="672531" cy="672531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4BFA13F-495A-4EB5-BEE1-B23849F61C93}">
      <dsp:nvSpPr>
        <dsp:cNvPr id="0" name=""/>
        <dsp:cNvSpPr/>
      </dsp:nvSpPr>
      <dsp:spPr>
        <a:xfrm>
          <a:off x="852761" y="1076049"/>
          <a:ext cx="4547800" cy="5380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057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 4 РАЗА МЕНЬШЕ АЛКИЛРЕЗОРЦИНОВ (ЕСТЕСТВЕННЫХ ГОРЕЧЕЙ),ЧЕМ В ЗЕРНЕ ПОПУЛЯЦИОННОЙ РЖИ</a:t>
          </a:r>
          <a:endParaRPr lang="en-US" sz="1100" kern="1200" dirty="0"/>
        </a:p>
      </dsp:txBody>
      <dsp:txXfrm>
        <a:off x="852761" y="1076049"/>
        <a:ext cx="4547800" cy="538024"/>
      </dsp:txXfrm>
    </dsp:sp>
    <dsp:sp modelId="{1EA4E4D1-D898-4EB4-8BDB-D458C5418963}">
      <dsp:nvSpPr>
        <dsp:cNvPr id="0" name=""/>
        <dsp:cNvSpPr/>
      </dsp:nvSpPr>
      <dsp:spPr>
        <a:xfrm>
          <a:off x="516495" y="1008796"/>
          <a:ext cx="672531" cy="672531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6F3AA4E-AF57-41A8-9BD4-8B644A1DACA0}">
      <dsp:nvSpPr>
        <dsp:cNvPr id="0" name=""/>
        <dsp:cNvSpPr/>
      </dsp:nvSpPr>
      <dsp:spPr>
        <a:xfrm>
          <a:off x="1055133" y="1882984"/>
          <a:ext cx="4345427" cy="5380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057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ВВОД В РЕЦЕПТУРЫ ПОЗВОЛЯЕТ ЗНАЧИТЕЛЬНО СНИЖАТЬ</a:t>
          </a:r>
          <a:r>
            <a:rPr lang="en-US" sz="1100" kern="1200" dirty="0"/>
            <a:t> </a:t>
          </a:r>
          <a:r>
            <a:rPr lang="ru-RU" sz="1100" kern="1200" dirty="0"/>
            <a:t>СЕБЕСТОИМОСТЬ КОМБИКОРМА</a:t>
          </a:r>
          <a:endParaRPr lang="en-US" sz="1100" kern="1200" dirty="0"/>
        </a:p>
      </dsp:txBody>
      <dsp:txXfrm>
        <a:off x="1055133" y="1882984"/>
        <a:ext cx="4345427" cy="538024"/>
      </dsp:txXfrm>
    </dsp:sp>
    <dsp:sp modelId="{4874A13E-8681-462D-BEFB-4F3F42BED676}">
      <dsp:nvSpPr>
        <dsp:cNvPr id="0" name=""/>
        <dsp:cNvSpPr/>
      </dsp:nvSpPr>
      <dsp:spPr>
        <a:xfrm>
          <a:off x="718868" y="1815731"/>
          <a:ext cx="672531" cy="672531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4CCA40B-A18E-4303-A514-DB59FC16BBC8}">
      <dsp:nvSpPr>
        <dsp:cNvPr id="0" name=""/>
        <dsp:cNvSpPr/>
      </dsp:nvSpPr>
      <dsp:spPr>
        <a:xfrm>
          <a:off x="1055133" y="2689409"/>
          <a:ext cx="4345427" cy="5380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057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ПОЕДАЕМОСТЬ КОМБИКОРМА С РОЖЬЮ ВЫШЕ, ЗА СЧЕТ ВЫСОКОГО</a:t>
          </a:r>
          <a:r>
            <a:rPr lang="en-US" sz="1100" kern="1200" dirty="0"/>
            <a:t> </a:t>
          </a:r>
          <a:r>
            <a:rPr lang="ru-RU" sz="1100" kern="1200" dirty="0"/>
            <a:t>СОДЕРЖАНИЯ САХАРОВ В ЗЕРНЕ</a:t>
          </a:r>
          <a:endParaRPr lang="en-US" sz="1100" kern="1200" dirty="0"/>
        </a:p>
      </dsp:txBody>
      <dsp:txXfrm>
        <a:off x="1055133" y="2689409"/>
        <a:ext cx="4345427" cy="538024"/>
      </dsp:txXfrm>
    </dsp:sp>
    <dsp:sp modelId="{04578B0A-8C5E-4D8D-B7A8-4EF2ECB773F4}">
      <dsp:nvSpPr>
        <dsp:cNvPr id="0" name=""/>
        <dsp:cNvSpPr/>
      </dsp:nvSpPr>
      <dsp:spPr>
        <a:xfrm>
          <a:off x="718868" y="2622155"/>
          <a:ext cx="672531" cy="672531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CA7D462-D860-46F8-A444-A0E148461643}">
      <dsp:nvSpPr>
        <dsp:cNvPr id="0" name=""/>
        <dsp:cNvSpPr/>
      </dsp:nvSpPr>
      <dsp:spPr>
        <a:xfrm>
          <a:off x="852761" y="3496344"/>
          <a:ext cx="4547800" cy="5380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057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ГИБРИДНАЯ РОЖЬ ЗНАЧИТЕЛЬНО МЕНЬШЕ ДРУГИХ ЗЕРНОВЫХ</a:t>
          </a:r>
          <a:r>
            <a:rPr lang="en-US" sz="1100" kern="1200" dirty="0"/>
            <a:t> </a:t>
          </a:r>
          <a:r>
            <a:rPr lang="ru-RU" sz="1100" kern="1200" dirty="0"/>
            <a:t>ПОДВЕРЖЕНА ПОРАЖЕНИЮ ФУЗАРИОЗОМ: САМОЕ БЕЗОПАСНОЕ</a:t>
          </a:r>
          <a:r>
            <a:rPr lang="en-US" sz="1100" kern="1200" dirty="0"/>
            <a:t> </a:t>
          </a:r>
          <a:r>
            <a:rPr lang="ru-RU" sz="1100" kern="1200" dirty="0"/>
            <a:t>ПО МИКОТОКСИНАМ ЗЕРНО</a:t>
          </a:r>
          <a:endParaRPr lang="en-US" sz="1100" kern="1200" dirty="0"/>
        </a:p>
      </dsp:txBody>
      <dsp:txXfrm>
        <a:off x="852761" y="3496344"/>
        <a:ext cx="4547800" cy="538024"/>
      </dsp:txXfrm>
    </dsp:sp>
    <dsp:sp modelId="{C8A0D46C-48DF-4A16-920B-407611A8BE52}">
      <dsp:nvSpPr>
        <dsp:cNvPr id="0" name=""/>
        <dsp:cNvSpPr/>
      </dsp:nvSpPr>
      <dsp:spPr>
        <a:xfrm>
          <a:off x="516495" y="3429091"/>
          <a:ext cx="672531" cy="672531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210A37B-D2A5-48E7-B788-B074BBF1E803}">
      <dsp:nvSpPr>
        <dsp:cNvPr id="0" name=""/>
        <dsp:cNvSpPr/>
      </dsp:nvSpPr>
      <dsp:spPr>
        <a:xfrm>
          <a:off x="410198" y="4303279"/>
          <a:ext cx="4990362" cy="5380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057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СПОКОЙСТВИЕ И ЗДОРОВЬЕ ЖИВОТНЫХ</a:t>
          </a:r>
          <a:endParaRPr lang="en-US" sz="1100" kern="1200" dirty="0"/>
        </a:p>
      </dsp:txBody>
      <dsp:txXfrm>
        <a:off x="410198" y="4303279"/>
        <a:ext cx="4990362" cy="538024"/>
      </dsp:txXfrm>
    </dsp:sp>
    <dsp:sp modelId="{D4F232FE-DA41-4CFC-A7D4-9AFDC0235EC6}">
      <dsp:nvSpPr>
        <dsp:cNvPr id="0" name=""/>
        <dsp:cNvSpPr/>
      </dsp:nvSpPr>
      <dsp:spPr>
        <a:xfrm>
          <a:off x="73933" y="4236026"/>
          <a:ext cx="672531" cy="672531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Rapes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hteck 18"/>
          <p:cNvSpPr/>
          <p:nvPr userDrawn="1"/>
        </p:nvSpPr>
        <p:spPr>
          <a:xfrm>
            <a:off x="6096000" y="2312988"/>
            <a:ext cx="5376333" cy="4032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8288" indent="-268288" algn="l"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endParaRPr lang="en-GB" sz="1600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0" y="2312988"/>
            <a:ext cx="5376333" cy="1584064"/>
          </a:xfrm>
          <a:noFill/>
        </p:spPr>
        <p:txBody>
          <a:bodyPr lIns="288000" tIns="288000" rIns="108000" anchor="t" anchorCtr="0"/>
          <a:lstStyle>
            <a:lvl1pPr>
              <a:defRPr sz="2800"/>
            </a:lvl1pPr>
          </a:lstStyle>
          <a:p>
            <a:r>
              <a:rPr lang="ru-RU" noProof="0"/>
              <a:t>Образец заголовка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96000" y="3886200"/>
            <a:ext cx="5376333" cy="1343000"/>
          </a:xfrm>
          <a:noFill/>
        </p:spPr>
        <p:txBody>
          <a:bodyPr lIns="288000" rIns="108000" anchor="b" anchorCtr="0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0" indent="0" algn="l">
              <a:buNone/>
              <a:defRPr sz="1200">
                <a:solidFill>
                  <a:schemeClr val="bg1"/>
                </a:solidFill>
              </a:defRPr>
            </a:lvl2pPr>
            <a:lvl3pPr marL="0" indent="0" algn="l">
              <a:buNone/>
              <a:defRPr sz="1200">
                <a:solidFill>
                  <a:schemeClr val="bg1"/>
                </a:solidFill>
              </a:defRPr>
            </a:lvl3pPr>
            <a:lvl4pPr marL="0" indent="0" algn="l">
              <a:buNone/>
              <a:defRPr sz="1200">
                <a:solidFill>
                  <a:schemeClr val="bg1"/>
                </a:solidFill>
              </a:defRPr>
            </a:lvl4pPr>
            <a:lvl5pPr marL="0" indent="0" algn="l">
              <a:buNone/>
              <a:defRPr sz="1200">
                <a:solidFill>
                  <a:schemeClr val="bg1"/>
                </a:solidFill>
              </a:defRPr>
            </a:lvl5pPr>
            <a:lvl6pPr marL="3175" indent="0" algn="l"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noProof="0"/>
              <a:t>Образец подзаголовка</a:t>
            </a:r>
            <a:endParaRPr lang="en-GB" noProof="0" dirty="0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101" y="5518800"/>
            <a:ext cx="1320000" cy="99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400" y="5792401"/>
            <a:ext cx="1651200" cy="38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 algn="l">
              <a:spcAft>
                <a:spcPts val="400"/>
              </a:spcAft>
              <a:buSzPct val="100000"/>
              <a:buFont typeface="Wingdings" panose="05000000000000000000" pitchFamily="2" charset="2"/>
              <a:buChar char="§"/>
            </a:pPr>
            <a:endParaRPr lang="en-GB" sz="1800" noProof="0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719667" y="4329100"/>
            <a:ext cx="10752667" cy="2016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8288" indent="-268288" algn="l"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endParaRPr lang="en-GB" sz="1600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9667" y="4329100"/>
            <a:ext cx="10752667" cy="1188132"/>
          </a:xfrm>
          <a:noFill/>
        </p:spPr>
        <p:txBody>
          <a:bodyPr lIns="288000" tIns="216000" rIns="720000" anchor="t" anchorCtr="0"/>
          <a:lstStyle>
            <a:lvl1pPr>
              <a:defRPr sz="3000"/>
            </a:lvl1pPr>
          </a:lstStyle>
          <a:p>
            <a:r>
              <a:rPr lang="ru-RU" noProof="0"/>
              <a:t>Образец заголовка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19667" y="5517232"/>
            <a:ext cx="8064632" cy="683542"/>
          </a:xfrm>
          <a:noFill/>
        </p:spPr>
        <p:txBody>
          <a:bodyPr lIns="288000" rIns="108000" bIns="18000" anchor="b" anchorCtr="0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0" indent="0" algn="l">
              <a:buNone/>
              <a:defRPr sz="1200">
                <a:solidFill>
                  <a:schemeClr val="bg1"/>
                </a:solidFill>
              </a:defRPr>
            </a:lvl2pPr>
            <a:lvl3pPr marL="0" indent="0" algn="l">
              <a:buNone/>
              <a:defRPr sz="1200">
                <a:solidFill>
                  <a:schemeClr val="bg1"/>
                </a:solidFill>
              </a:defRPr>
            </a:lvl3pPr>
            <a:lvl4pPr marL="0" indent="0" algn="l">
              <a:buNone/>
              <a:defRPr sz="1200">
                <a:solidFill>
                  <a:schemeClr val="bg1"/>
                </a:solidFill>
              </a:defRPr>
            </a:lvl4pPr>
            <a:lvl5pPr marL="0" indent="0" algn="l">
              <a:buNone/>
              <a:defRPr sz="12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noProof="0"/>
              <a:t>Образец подзаголовка</a:t>
            </a:r>
            <a:endParaRPr lang="en-GB" noProof="0" dirty="0"/>
          </a:p>
        </p:txBody>
      </p:sp>
      <p:pic>
        <p:nvPicPr>
          <p:cNvPr id="10" name="Bild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101" y="5518800"/>
            <a:ext cx="1320000" cy="99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400" y="5792401"/>
            <a:ext cx="1651200" cy="38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9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Frame w/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C8E34-2F7D-3547-9395-DA888566A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15F7E55-8A89-204A-A3C9-FE5A35A192E5}"/>
              </a:ext>
            </a:extLst>
          </p:cNvPr>
          <p:cNvSpPr/>
          <p:nvPr userDrawn="1"/>
        </p:nvSpPr>
        <p:spPr>
          <a:xfrm>
            <a:off x="359906" y="1440000"/>
            <a:ext cx="11473812" cy="50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spcAft>
                <a:spcPts val="300"/>
              </a:spcAft>
              <a:buSzPct val="100000"/>
              <a:buFont typeface="Wingdings" panose="05000000000000000000" pitchFamily="2" charset="2"/>
              <a:buNone/>
            </a:pPr>
            <a:endParaRPr lang="de-DE" sz="1350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B2A8429-08C7-704A-BC1F-79B0CDFAF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3E52-1465-EE40-AAC6-EC65EF0F8CE2}" type="datetime3">
              <a:rPr lang="de-DE" smtClean="0"/>
              <a:t>04/04/24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3E6B7BC-79C5-F043-97C3-F14A0C69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KWS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9280B33-B831-144A-83FC-6BFC974D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F20-EDB0-4B2C-BB00-AEF0D14163F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6551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87A81-ED49-CB42-BB6D-A36A581E7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C1A2CEA-ECBE-EF4A-ADD2-4C9E25F5C6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37960" y="6552000"/>
            <a:ext cx="1295759" cy="180020"/>
          </a:xfrm>
        </p:spPr>
        <p:txBody>
          <a:bodyPr/>
          <a:lstStyle/>
          <a:p>
            <a:fld id="{3543A6B3-708F-AD4E-92BE-C3C2FCF3B654}" type="datetime3">
              <a:rPr lang="de-DE" smtClean="0"/>
              <a:t>04/04/24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74E5E6-66B1-5649-9709-19E8C953D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KWS PPT-Master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B6AFC3-E0A6-A847-9222-3CFB95F7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F20-EDB0-4B2C-BB00-AEF0D14163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88C98E9A-410F-8347-959B-8507F960E7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3189" y="1440000"/>
            <a:ext cx="5650529" cy="5040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Image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6AC63CFD-05C3-4B4B-AB52-F873B87B2B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281" y="1439999"/>
            <a:ext cx="5650529" cy="5040000"/>
          </a:xfrm>
          <a:prstGeom prst="rect">
            <a:avLst/>
          </a:prstGeom>
          <a:noFill/>
        </p:spPr>
        <p:txBody>
          <a:bodyPr lIns="216000" tIns="144000" rIns="360000" bIns="180000"/>
          <a:lstStyle>
            <a:lvl1pPr>
              <a:spcAft>
                <a:spcPts val="800"/>
              </a:spcAft>
              <a:defRPr/>
            </a:lvl1pPr>
          </a:lstStyle>
          <a:p>
            <a:r>
              <a:rPr lang="de-DE" dirty="0"/>
              <a:t>Text/Content</a:t>
            </a:r>
          </a:p>
        </p:txBody>
      </p:sp>
    </p:spTree>
    <p:extLst>
      <p:ext uri="{BB962C8B-B14F-4D97-AF65-F5344CB8AC3E}">
        <p14:creationId xmlns:p14="http://schemas.microsoft.com/office/powerpoint/2010/main" val="2921316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Fram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C8E34-2F7D-3547-9395-DA888566AE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F171AB-D926-404F-A433-E40AE045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F151-B02D-214E-9F0C-E3B9BB06010B}" type="datetime3">
              <a:rPr lang="de-DE" smtClean="0"/>
              <a:t>04/04/24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D4B23E-A249-7F4D-9E90-38B9C392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KWS PPT-Master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81161F-2E27-1D42-B7C0-FDFCBED7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F20-EDB0-4B2C-BB00-AEF0D14163F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7825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C8E34-2F7D-3547-9395-DA888566AE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F171AB-D926-404F-A433-E40AE045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F151-B02D-214E-9F0C-E3B9BB06010B}" type="datetime3">
              <a:rPr lang="de-DE" smtClean="0"/>
              <a:t>04/04/24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D4B23E-A249-7F4D-9E90-38B9C392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KWS PPT-Master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81161F-2E27-1D42-B7C0-FDFCBED7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F20-EDB0-4B2C-BB00-AEF0D14163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BBF72507-2980-F340-8E66-1BBC19FF37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281" y="1439998"/>
            <a:ext cx="11473811" cy="5039999"/>
          </a:xfrm>
          <a:prstGeom prst="rect">
            <a:avLst/>
          </a:prstGeom>
          <a:noFill/>
        </p:spPr>
        <p:txBody>
          <a:bodyPr lIns="216000" tIns="144000" rIns="360000" bIns="180000"/>
          <a:lstStyle/>
          <a:p>
            <a:pPr lvl="0"/>
            <a:r>
              <a:rPr lang="de-DE" dirty="0"/>
              <a:t>Text/Content</a:t>
            </a:r>
          </a:p>
        </p:txBody>
      </p:sp>
    </p:spTree>
    <p:extLst>
      <p:ext uri="{BB962C8B-B14F-4D97-AF65-F5344CB8AC3E}">
        <p14:creationId xmlns:p14="http://schemas.microsoft.com/office/powerpoint/2010/main" val="231960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quar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6B15DD5-7536-F04C-A174-6F4F63AE09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856215" cy="6858000"/>
          </a:xfrm>
          <a:prstGeom prst="rect">
            <a:avLst/>
          </a:prstGeom>
        </p:spPr>
        <p:txBody>
          <a:bodyPr/>
          <a:lstStyle>
            <a:lvl1pPr marL="266620" marR="0" indent="-26662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>
                <a:tab pos="266620" algn="l"/>
              </a:tabLst>
              <a:defRPr/>
            </a:lvl1pPr>
          </a:lstStyle>
          <a:p>
            <a:pPr marL="266620" marR="0" lvl="0" indent="-26662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982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mag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88A7-B285-FC43-AEDB-AEAB9A2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A49503B-A2C0-D447-BB6B-264AEA180514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59905" y="1440000"/>
            <a:ext cx="4401660" cy="248400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lvl1pPr>
          </a:lstStyle>
          <a:p>
            <a:pPr marL="266620" marR="0" lvl="0" indent="-26662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  <a:p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B96174C2-C1D8-4145-A1E0-46268098B27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17CF9B-45A3-C84E-9EDF-F23EF569EE1A}" type="datetime3">
              <a:rPr lang="de-DE" smtClean="0"/>
              <a:t>04/04/24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0739960-8F0B-B746-AE68-259B9F0F35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KWS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0BA0A51-4D4E-5643-94A9-69C82A30359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F37DF20-EDB0-4B2C-BB00-AEF0D14163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F5D224D5-33C2-AD48-BEB9-8AC4E155CD38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359906" y="3996000"/>
            <a:ext cx="4401660" cy="248400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None/>
              <a:tabLst>
                <a:tab pos="266620" algn="l"/>
              </a:tabLst>
              <a:defRPr/>
            </a:lvl1pPr>
          </a:lstStyle>
          <a:p>
            <a:pPr marL="266620" marR="0" lvl="0" indent="-26662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474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B44BB-C61F-E44F-91CD-24F97B18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Bildplatzhalter 6">
            <a:extLst>
              <a:ext uri="{FF2B5EF4-FFF2-40B4-BE49-F238E27FC236}">
                <a16:creationId xmlns:a16="http://schemas.microsoft.com/office/drawing/2014/main" id="{6D5F9E1C-C807-B54B-A6B1-6553425505F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59906" y="1440000"/>
            <a:ext cx="3779016" cy="200340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  <a:p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FF0DDF8-DDEA-F240-997D-3079560D0657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206492" y="1440000"/>
            <a:ext cx="3779016" cy="200340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  <a:p>
            <a:endParaRPr lang="de-DE" dirty="0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66A93526-2E48-B44A-9C86-2F33FBFBC15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054701" y="1440000"/>
            <a:ext cx="3779016" cy="200340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  <a:p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C62A6C4-8652-4F4C-B086-CFD53B32C65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765CBE4-26C9-E849-BD56-3E4178BC2973}" type="datetime3">
              <a:rPr lang="de-DE" smtClean="0"/>
              <a:t>04/04/24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F7C39CE-90F9-504A-833F-3DD4BC0E94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KWS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D42F348-C56B-8244-95FD-0DB4EA0236E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F37DF20-EDB0-4B2C-BB00-AEF0D14163F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6555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 w/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87A81-ED49-CB42-BB6D-A36A581E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88C98E9A-410F-8347-959B-8507F960E7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3189" y="1440000"/>
            <a:ext cx="5650529" cy="5040000"/>
          </a:xfrm>
          <a:prstGeom prst="rect">
            <a:avLst/>
          </a:prstGeom>
        </p:spPr>
        <p:txBody>
          <a:bodyPr anchor="t"/>
          <a:lstStyle>
            <a:lvl1pPr marL="0" marR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6AC63CFD-05C3-4B4B-AB52-F873B87B2B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281" y="1439999"/>
            <a:ext cx="5650529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16000" tIns="144000" rIns="360000" bIns="180000"/>
          <a:lstStyle>
            <a:lvl1pPr>
              <a:spcAft>
                <a:spcPts val="800"/>
              </a:spcAft>
              <a:defRPr/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A518329-5712-3546-8E3E-735DCF18F6D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608A55E-C496-7541-B520-7BA979B18311}" type="datetime3">
              <a:rPr lang="de-DE" smtClean="0"/>
              <a:t>04/04/24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E1FAAA8-7771-6A4E-BA06-08E38D3820A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KWS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8A927CB-55B7-A247-93B3-1C641003FAF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F37DF20-EDB0-4B2C-BB00-AEF0D14163F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5160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 End / Imag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7CE9066-0BC8-9C4C-A2C9-9AC132481E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GB" dirty="0"/>
              <a:t>PLEASE ADD IMAGE</a:t>
            </a:r>
          </a:p>
        </p:txBody>
      </p:sp>
    </p:spTree>
    <p:extLst>
      <p:ext uri="{BB962C8B-B14F-4D97-AF65-F5344CB8AC3E}">
        <p14:creationId xmlns:p14="http://schemas.microsoft.com/office/powerpoint/2010/main" val="273730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719667" y="4329100"/>
            <a:ext cx="10752667" cy="2016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8288" indent="-268288" algn="l"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endParaRPr lang="en-GB" sz="1600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9667" y="4329100"/>
            <a:ext cx="10752667" cy="1188132"/>
          </a:xfrm>
          <a:noFill/>
        </p:spPr>
        <p:txBody>
          <a:bodyPr lIns="288000" tIns="216000" rIns="720000" anchor="t" anchorCtr="0"/>
          <a:lstStyle>
            <a:lvl1pPr>
              <a:defRPr sz="3000"/>
            </a:lvl1pPr>
          </a:lstStyle>
          <a:p>
            <a:r>
              <a:rPr lang="ru-RU" noProof="0"/>
              <a:t>Образец заголовка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19667" y="5517232"/>
            <a:ext cx="8064632" cy="683542"/>
          </a:xfrm>
          <a:noFill/>
        </p:spPr>
        <p:txBody>
          <a:bodyPr lIns="288000" rIns="108000" bIns="18000" anchor="b" anchorCtr="0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0" indent="0" algn="l">
              <a:buNone/>
              <a:defRPr sz="1200">
                <a:solidFill>
                  <a:schemeClr val="bg1"/>
                </a:solidFill>
              </a:defRPr>
            </a:lvl2pPr>
            <a:lvl3pPr marL="0" indent="0" algn="l">
              <a:buNone/>
              <a:defRPr sz="1200">
                <a:solidFill>
                  <a:schemeClr val="bg1"/>
                </a:solidFill>
              </a:defRPr>
            </a:lvl3pPr>
            <a:lvl4pPr marL="0" indent="0" algn="l">
              <a:buNone/>
              <a:defRPr sz="1200">
                <a:solidFill>
                  <a:schemeClr val="bg1"/>
                </a:solidFill>
              </a:defRPr>
            </a:lvl4pPr>
            <a:lvl5pPr marL="0" indent="0" algn="l">
              <a:buNone/>
              <a:defRPr sz="12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noProof="0"/>
              <a:t>Образец подзаголовка</a:t>
            </a:r>
            <a:endParaRPr lang="en-GB" noProof="0" dirty="0"/>
          </a:p>
        </p:txBody>
      </p:sp>
      <p:pic>
        <p:nvPicPr>
          <p:cNvPr id="10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101" y="5518800"/>
            <a:ext cx="1320000" cy="99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400" y="5792401"/>
            <a:ext cx="1651200" cy="38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15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eft/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>
            <a:lvl1pPr marL="0" marR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25A584-BCDC-634A-986D-9DBC255865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DA1EC0-5854-3741-B0BF-2FD242FB8124}" type="datetime3">
              <a:rPr lang="de-DE" smtClean="0"/>
              <a:t>04/04/24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7AB446-930C-6746-88B6-A0D54F91ED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KWS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BB2F60-B204-8746-8344-2FA6A53FEE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37DF20-EDB0-4B2C-BB00-AEF0D14163F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418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Fram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C8E34-2F7D-3547-9395-DA888566A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F6F65EE-D70B-2C44-8D50-B7E16FAF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87A2-6192-FE43-ACB6-ED257213715B}" type="datetime3">
              <a:rPr lang="de-DE" smtClean="0"/>
              <a:t>04/04/24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7FC6027-EAC9-BA47-A1BC-D2DE06EB6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KWS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5198AAA-0558-2648-A33A-76B80434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F20-EDB0-4B2C-BB00-AEF0D14163F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469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Frame w/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C8E34-2F7D-3547-9395-DA888566A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15F7E55-8A89-204A-A3C9-FE5A35A192E5}"/>
              </a:ext>
            </a:extLst>
          </p:cNvPr>
          <p:cNvSpPr/>
          <p:nvPr userDrawn="1"/>
        </p:nvSpPr>
        <p:spPr>
          <a:xfrm>
            <a:off x="359905" y="1440000"/>
            <a:ext cx="11473812" cy="50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spcAft>
                <a:spcPts val="400"/>
              </a:spcAft>
              <a:buSzPct val="100000"/>
              <a:buFont typeface="Wingdings" panose="05000000000000000000" pitchFamily="2" charset="2"/>
              <a:buNone/>
            </a:pPr>
            <a:endParaRPr lang="de-DE" sz="1799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B2A8429-08C7-704A-BC1F-79B0CDFAF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3BE6-F1DC-994E-9B32-A2E6C2CDCA36}" type="datetime3">
              <a:rPr lang="de-DE" smtClean="0"/>
              <a:t>04/04/24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3E6B7BC-79C5-F043-97C3-F14A0C69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KWS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9280B33-B831-144A-83FC-6BFC974D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F20-EDB0-4B2C-BB00-AEF0D14163F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324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C8E34-2F7D-3547-9395-DA888566AE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F171AB-D926-404F-A433-E40AE045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3DA0-C10E-9245-87FF-8C2F56D90CC1}" type="datetime3">
              <a:rPr lang="de-DE" smtClean="0"/>
              <a:t>04/04/24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D4B23E-A249-7F4D-9E90-38B9C392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KWS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81161F-2E27-1D42-B7C0-FDFCBED7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F20-EDB0-4B2C-BB00-AEF0D14163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BBF72507-2980-F340-8E66-1BBC19FF37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281" y="1439998"/>
            <a:ext cx="11473811" cy="5039999"/>
          </a:xfrm>
          <a:prstGeom prst="rect">
            <a:avLst/>
          </a:prstGeom>
          <a:noFill/>
        </p:spPr>
        <p:txBody>
          <a:bodyPr lIns="216000" tIns="144000" rIns="360000" bIns="180000"/>
          <a:lstStyle/>
          <a:p>
            <a:pPr lvl="0"/>
            <a:r>
              <a:rPr lang="de-DE" dirty="0"/>
              <a:t>Text/Content</a:t>
            </a:r>
          </a:p>
        </p:txBody>
      </p:sp>
    </p:spTree>
    <p:extLst>
      <p:ext uri="{BB962C8B-B14F-4D97-AF65-F5344CB8AC3E}">
        <p14:creationId xmlns:p14="http://schemas.microsoft.com/office/powerpoint/2010/main" val="2016516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rame w/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C8E34-2F7D-3547-9395-DA888566AE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8791DB6D-B36E-254B-9E1B-F22111BBBC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281" y="1439998"/>
            <a:ext cx="11473811" cy="503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16000" tIns="144000" rIns="360000" bIns="180000"/>
          <a:lstStyle>
            <a:lvl2pPr marL="447541" indent="0">
              <a:buNone/>
              <a:defRPr/>
            </a:lvl2pPr>
          </a:lstStyle>
          <a:p>
            <a:pPr lvl="0"/>
            <a:r>
              <a:rPr lang="de-DE" dirty="0"/>
              <a:t>Text/Content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86A5787-1CB1-E943-8890-6CCCB1211A0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59D133A-E6DA-6B4B-AEE3-91B332CE6FF4}" type="datetime3">
              <a:rPr lang="de-DE" smtClean="0"/>
              <a:t>04/04/24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E9DB83D-5058-764B-933B-1E3C50988C7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KWS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08212A2-4562-004B-AFB4-B190E17C58E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F37DF20-EDB0-4B2C-BB00-AEF0D14163F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5103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w/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87A81-ED49-CB42-BB6D-A36A581E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88C98E9A-410F-8347-959B-8507F960E7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3189" y="1440000"/>
            <a:ext cx="5650529" cy="5040000"/>
          </a:xfrm>
          <a:prstGeom prst="rect">
            <a:avLst/>
          </a:prstGeom>
        </p:spPr>
        <p:txBody>
          <a:bodyPr anchor="t"/>
          <a:lstStyle>
            <a:lvl1pPr marL="0" marR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6AC63CFD-05C3-4B4B-AB52-F873B87B2B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281" y="1439999"/>
            <a:ext cx="5650529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16000" tIns="144000" rIns="360000" bIns="180000"/>
          <a:lstStyle>
            <a:lvl1pPr>
              <a:spcAft>
                <a:spcPts val="800"/>
              </a:spcAft>
              <a:defRPr/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A518329-5712-3546-8E3E-735DCF18F6D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608A55E-C496-7541-B520-7BA979B18311}" type="datetime3">
              <a:rPr lang="de-DE" smtClean="0"/>
              <a:t>04/04/24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E1FAAA8-7771-6A4E-BA06-08E38D3820A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KWS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8A927CB-55B7-A247-93B3-1C641003FAF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F37DF20-EDB0-4B2C-BB00-AEF0D14163F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3194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87A81-ED49-CB42-BB6D-A36A581E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88C98E9A-410F-8347-959B-8507F960E7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3189" y="1440000"/>
            <a:ext cx="5650529" cy="504000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  <a:p>
            <a:endParaRPr lang="de-DE" dirty="0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6AC63CFD-05C3-4B4B-AB52-F873B87B2B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281" y="1439999"/>
            <a:ext cx="5650529" cy="5040000"/>
          </a:xfrm>
          <a:prstGeom prst="rect">
            <a:avLst/>
          </a:prstGeom>
          <a:noFill/>
        </p:spPr>
        <p:txBody>
          <a:bodyPr lIns="216000" tIns="144000" rIns="360000" bIns="180000"/>
          <a:lstStyle>
            <a:lvl1pPr>
              <a:spcAft>
                <a:spcPts val="800"/>
              </a:spcAft>
              <a:defRPr/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73C4E29-75CD-5D48-9E09-071BFEA90A1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64E7ED0-26CB-F74E-8627-F0F4178B269E}" type="datetime3">
              <a:rPr lang="de-DE" smtClean="0"/>
              <a:t>04/04/24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B943E1B-AB91-1340-BCF9-1C8AABBE85E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KWS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87760F9-795D-AA4B-AB73-95E86926AC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F37DF20-EDB0-4B2C-BB00-AEF0D14163F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759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w/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87A81-ED49-CB42-BB6D-A36A581E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88C98E9A-410F-8347-959B-8507F960E7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906" y="1440000"/>
            <a:ext cx="5650529" cy="504000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  <a:p>
            <a:endParaRPr lang="de-DE" dirty="0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664597AB-F84F-6A4A-A948-D7AC427AB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3189" y="1439999"/>
            <a:ext cx="5650529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16000" tIns="144000" rIns="360000" bIns="180000"/>
          <a:lstStyle>
            <a:lvl1pPr>
              <a:spcAft>
                <a:spcPts val="800"/>
              </a:spcAft>
              <a:defRPr/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0D0086F-4D5A-DA4D-A0BB-4D881ED800F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12BE66B-01B2-2C4D-9F15-2DF72D2828F7}" type="datetime3">
              <a:rPr lang="de-DE" smtClean="0"/>
              <a:t>04/04/24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0E81FEE-7D4A-B544-B3E7-F779E515BC1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KWS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5EE0766-4CE1-0A44-BA7C-15065032761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F37DF20-EDB0-4B2C-BB00-AEF0D14163F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6494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87A81-ED49-CB42-BB6D-A36A581E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88C98E9A-410F-8347-959B-8507F960E7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906" y="1440000"/>
            <a:ext cx="5650529" cy="504000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  <a:p>
            <a:endParaRPr lang="de-DE" dirty="0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664597AB-F84F-6A4A-A948-D7AC427AB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3189" y="1439999"/>
            <a:ext cx="5650529" cy="5040000"/>
          </a:xfrm>
          <a:prstGeom prst="rect">
            <a:avLst/>
          </a:prstGeom>
          <a:noFill/>
        </p:spPr>
        <p:txBody>
          <a:bodyPr lIns="216000" tIns="144000" rIns="360000" bIns="180000"/>
          <a:lstStyle>
            <a:lvl1pPr>
              <a:spcAft>
                <a:spcPts val="800"/>
              </a:spcAft>
              <a:defRPr/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EF52286-BE5E-9B40-9573-5D00B7C0FAE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E0F0174-CAB5-054C-BDC2-3D052D278657}" type="datetime3">
              <a:rPr lang="de-DE" smtClean="0"/>
              <a:t>04/04/24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38A4265-FAC0-864C-B50D-9120A75525F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KWS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FBAC85-237A-6240-9486-1F915B2EDE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F37DF20-EDB0-4B2C-BB00-AEF0D14163F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7200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88A7-B285-FC43-AEDB-AEAB9A2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A49503B-A2C0-D447-BB6B-264AEA180514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59905" y="1440000"/>
            <a:ext cx="4401660" cy="248400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lvl1pPr>
          </a:lstStyle>
          <a:p>
            <a:pPr marL="266620" marR="0" lvl="0" indent="-26662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  <a:p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B96174C2-C1D8-4145-A1E0-46268098B27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17CF9B-45A3-C84E-9EDF-F23EF569EE1A}" type="datetime3">
              <a:rPr lang="de-DE" smtClean="0"/>
              <a:t>04/04/24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0739960-8F0B-B746-AE68-259B9F0F35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KWS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0BA0A51-4D4E-5643-94A9-69C82A30359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F37DF20-EDB0-4B2C-BB00-AEF0D14163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F5D224D5-33C2-AD48-BEB9-8AC4E155CD38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359906" y="3996000"/>
            <a:ext cx="4401660" cy="248400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None/>
              <a:tabLst>
                <a:tab pos="266620" algn="l"/>
              </a:tabLst>
              <a:defRPr/>
            </a:lvl1pPr>
          </a:lstStyle>
          <a:p>
            <a:pPr marL="266620" marR="0" lvl="0" indent="-26662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57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lIns="90000" tIns="46800" rIns="90000" bIns="46800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Вставка рисунка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0" y="2312988"/>
            <a:ext cx="5376333" cy="4032250"/>
          </a:xfrm>
          <a:solidFill>
            <a:schemeClr val="accent1"/>
          </a:solidFill>
        </p:spPr>
        <p:txBody>
          <a:bodyPr lIns="288000" tIns="288000" rIns="108000" anchor="t" anchorCtr="0"/>
          <a:lstStyle>
            <a:lvl1pPr>
              <a:defRPr sz="2400"/>
            </a:lvl1pPr>
          </a:lstStyle>
          <a:p>
            <a:r>
              <a:rPr lang="ru-RU" noProof="0"/>
              <a:t>Образец заголовка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96000" y="4401108"/>
            <a:ext cx="5376333" cy="1692188"/>
          </a:xfrm>
          <a:noFill/>
        </p:spPr>
        <p:txBody>
          <a:bodyPr lIns="288000" rIns="108000" anchor="b" anchorCtr="0"/>
          <a:lstStyle>
            <a:lvl1pPr marL="266700" indent="-266700" algn="l"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1pPr>
            <a:lvl2pPr marL="0" indent="0" algn="l">
              <a:buNone/>
              <a:defRPr>
                <a:solidFill>
                  <a:schemeClr val="bg1"/>
                </a:solidFill>
              </a:defRPr>
            </a:lvl2pPr>
            <a:lvl3pPr marL="0" indent="0" algn="l"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None/>
              <a:defRPr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40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40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40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40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noProof="0"/>
              <a:t>Образец подзаголовка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4DD-B1F7-4FBA-87CE-C400C6697D46}" type="datetime1">
              <a:rPr lang="en-GB" noProof="0" smtClean="0"/>
              <a:t>04/04/2024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KWS PPT-Master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F20-EDB0-4B2C-BB00-AEF0D14163FC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62813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B44BB-C61F-E44F-91CD-24F97B18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Bildplatzhalter 6">
            <a:extLst>
              <a:ext uri="{FF2B5EF4-FFF2-40B4-BE49-F238E27FC236}">
                <a16:creationId xmlns:a16="http://schemas.microsoft.com/office/drawing/2014/main" id="{6D5F9E1C-C807-B54B-A6B1-6553425505F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59906" y="1440000"/>
            <a:ext cx="5704514" cy="302418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  <a:p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FF0DDF8-DDEA-F240-997D-3079560D0657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129203" y="1440000"/>
            <a:ext cx="5704514" cy="302418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  <a:p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C62A6C4-8652-4F4C-B086-CFD53B32C65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765CBE4-26C9-E849-BD56-3E4178BC2973}" type="datetime3">
              <a:rPr lang="de-DE" smtClean="0"/>
              <a:t>04/04/24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F7C39CE-90F9-504A-833F-3DD4BC0E94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KWS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D42F348-C56B-8244-95FD-0DB4EA0236E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F37DF20-EDB0-4B2C-BB00-AEF0D14163F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9021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B44BB-C61F-E44F-91CD-24F97B18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Bildplatzhalter 6">
            <a:extLst>
              <a:ext uri="{FF2B5EF4-FFF2-40B4-BE49-F238E27FC236}">
                <a16:creationId xmlns:a16="http://schemas.microsoft.com/office/drawing/2014/main" id="{6D5F9E1C-C807-B54B-A6B1-6553425505F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59906" y="1440000"/>
            <a:ext cx="3779016" cy="200340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  <a:p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FF0DDF8-DDEA-F240-997D-3079560D0657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206492" y="1440000"/>
            <a:ext cx="3779016" cy="200340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  <a:p>
            <a:endParaRPr lang="de-DE" dirty="0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66A93526-2E48-B44A-9C86-2F33FBFBC15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054701" y="1440000"/>
            <a:ext cx="3779016" cy="200340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  <a:p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C62A6C4-8652-4F4C-B086-CFD53B32C65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765CBE4-26C9-E849-BD56-3E4178BC2973}" type="datetime3">
              <a:rPr lang="de-DE" smtClean="0"/>
              <a:t>04/04/24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F7C39CE-90F9-504A-833F-3DD4BC0E94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KWS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D42F348-C56B-8244-95FD-0DB4EA0236E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F37DF20-EDB0-4B2C-BB00-AEF0D14163F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7150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B44BB-C61F-E44F-91CD-24F97B18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Bildplatzhalter 6">
            <a:extLst>
              <a:ext uri="{FF2B5EF4-FFF2-40B4-BE49-F238E27FC236}">
                <a16:creationId xmlns:a16="http://schemas.microsoft.com/office/drawing/2014/main" id="{6D5F9E1C-C807-B54B-A6B1-6553425505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906" y="1440000"/>
            <a:ext cx="2824924" cy="282600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  <a:p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FF0DDF8-DDEA-F240-997D-3079560D06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42215" y="1440000"/>
            <a:ext cx="2824924" cy="282600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  <a:p>
            <a:endParaRPr lang="de-DE" dirty="0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66A93526-2E48-B44A-9C86-2F33FBFBC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06831" y="1440000"/>
            <a:ext cx="2824924" cy="282600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  <a:p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C62A6C4-8652-4F4C-B086-CFD53B32C65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765CBE4-26C9-E849-BD56-3E4178BC2973}" type="datetime3">
              <a:rPr lang="de-DE" smtClean="0"/>
              <a:t>04/04/24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F7C39CE-90F9-504A-833F-3DD4BC0E94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KWS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D42F348-C56B-8244-95FD-0DB4EA0236E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F37DF20-EDB0-4B2C-BB00-AEF0D14163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13A64230-BFE4-AD4D-8FEB-D5D1C83ACD9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24523" y="1440000"/>
            <a:ext cx="2824924" cy="282600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8456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quar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6B15DD5-7536-F04C-A174-6F4F63AE09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35785" y="0"/>
            <a:ext cx="6856215" cy="685800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lvl1pPr>
          </a:lstStyle>
          <a:p>
            <a:pPr marL="266620" marR="0" lvl="0" indent="-26662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0399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quar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6B15DD5-7536-F04C-A174-6F4F63AE09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856215" cy="6858000"/>
          </a:xfrm>
          <a:prstGeom prst="rect">
            <a:avLst/>
          </a:prstGeom>
        </p:spPr>
        <p:txBody>
          <a:bodyPr/>
          <a:lstStyle>
            <a:lvl1pPr marL="266620" marR="0" indent="-26662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>
                <a:tab pos="266620" algn="l"/>
              </a:tabLst>
              <a:defRPr/>
            </a:lvl1pPr>
          </a:lstStyle>
          <a:p>
            <a:pPr marL="266620" marR="0" lvl="0" indent="-26662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97612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501184-0579-D441-BF2A-9675F3722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Bildplatzhalter 13">
            <a:extLst>
              <a:ext uri="{FF2B5EF4-FFF2-40B4-BE49-F238E27FC236}">
                <a16:creationId xmlns:a16="http://schemas.microsoft.com/office/drawing/2014/main" id="{22B7294B-192F-2940-BFFF-BAB3B44BEF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9439" y="1440000"/>
            <a:ext cx="1511606" cy="151200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 sz="1200"/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  <a:p>
            <a:endParaRPr lang="de-DE" dirty="0"/>
          </a:p>
        </p:txBody>
      </p:sp>
      <p:sp>
        <p:nvSpPr>
          <p:cNvPr id="17" name="Bildplatzhalter 13">
            <a:extLst>
              <a:ext uri="{FF2B5EF4-FFF2-40B4-BE49-F238E27FC236}">
                <a16:creationId xmlns:a16="http://schemas.microsoft.com/office/drawing/2014/main" id="{6FA21709-1B72-3F4E-8E9A-5623DFD5DB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27583" y="1440000"/>
            <a:ext cx="1511606" cy="151200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 sz="1200"/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266620" algn="l"/>
              </a:tabLst>
              <a:defRPr/>
            </a:pPr>
            <a:r>
              <a:rPr lang="de-GB" dirty="0"/>
              <a:t>PLEASE ADD IMAGE</a:t>
            </a:r>
          </a:p>
          <a:p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4284A39-2616-A84B-8BD4-35BB25F45D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5319498-8149-724E-9D4E-76BC2EEE0E25}" type="datetime3">
              <a:rPr lang="de-DE" smtClean="0"/>
              <a:t>04/04/24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38F2556-C82A-A949-8F01-92D877B4A2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KWS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B70B4D4-8363-6242-B203-28C2082AEA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F37DF20-EDB0-4B2C-BB00-AEF0D14163F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205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2001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GB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CDBE-A07D-4AC6-BBD5-76C0FF22F926}" type="datetime1">
              <a:rPr lang="en-GB" noProof="0" smtClean="0"/>
              <a:t>04/04/2024</a:t>
            </a:fld>
            <a:endParaRPr lang="en-GB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KWS PPT-Master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F20-EDB0-4B2C-BB00-AEF0D14163FC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77399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6479117" y="1412875"/>
            <a:ext cx="5234515" cy="5111750"/>
          </a:xfrm>
          <a:solidFill>
            <a:srgbClr val="CCC8A8"/>
          </a:solidFill>
        </p:spPr>
        <p:txBody>
          <a:bodyPr lIns="90000" tIns="46800" rIns="90000" bIns="46800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Вставка рисунка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667" y="1412875"/>
            <a:ext cx="5281083" cy="51117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GB" noProof="0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88166-0898-4296-AFF6-39D6DE37BB14}" type="datetime1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04/04/2024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KWS PPT-Master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7DF20-EDB0-4B2C-BB00-AEF0D14163FC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srgbClr val="FF6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FF6C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0416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667" y="1412875"/>
            <a:ext cx="5281083" cy="51136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1251" y="1412875"/>
            <a:ext cx="5281083" cy="51117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GB" noProof="0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14F3-8821-4E25-8492-1312DA2460AB}" type="datetime1">
              <a:rPr lang="en-GB" noProof="0" smtClean="0"/>
              <a:t>04/04/2024</a:t>
            </a:fld>
            <a:endParaRPr lang="en-GB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KWS PPT-Master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F20-EDB0-4B2C-BB00-AEF0D14163FC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4091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lIns="90000" tIns="46800" rIns="90000" bIns="46800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Вставка рисунка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0" y="2312988"/>
            <a:ext cx="5376333" cy="4032250"/>
          </a:xfrm>
          <a:solidFill>
            <a:srgbClr val="CCC8A8"/>
          </a:solidFill>
        </p:spPr>
        <p:txBody>
          <a:bodyPr lIns="288000" tIns="288000" rIns="108000" anchor="t" anchorCtr="0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96000" y="4401108"/>
            <a:ext cx="5376333" cy="1692188"/>
          </a:xfrm>
          <a:solidFill>
            <a:srgbClr val="CCC8A8"/>
          </a:solidFill>
        </p:spPr>
        <p:txBody>
          <a:bodyPr lIns="288000" rIns="108000" anchor="b" anchorCtr="0"/>
          <a:lstStyle>
            <a:lvl1pPr marL="266700" indent="-266700" algn="l">
              <a:buClrTx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1pPr>
            <a:lvl2pPr marL="0" indent="0" algn="l">
              <a:buNone/>
              <a:defRPr>
                <a:solidFill>
                  <a:schemeClr val="bg1"/>
                </a:solidFill>
              </a:defRPr>
            </a:lvl2pPr>
            <a:lvl3pPr marL="0" indent="0" algn="l"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None/>
              <a:defRPr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40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40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40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40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noProof="0"/>
              <a:t>Образец подзаголовка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7068-B019-4A88-BE4D-D407C14DC87F}" type="datetime1">
              <a:rPr lang="en-GB" noProof="0" smtClean="0"/>
              <a:t>04/04/2024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KWS PPT-Master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F20-EDB0-4B2C-BB00-AEF0D14163FC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799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GB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EAD0-B29C-493D-928F-1C92E4262780}" type="datetime1">
              <a:rPr lang="en-GB" noProof="0" smtClean="0"/>
              <a:t>04/04/2024</a:t>
            </a:fld>
            <a:endParaRPr lang="en-GB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KWS PPT-Master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F20-EDB0-4B2C-BB00-AEF0D14163FC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770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667" y="1412875"/>
            <a:ext cx="5281083" cy="51136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1251" y="1412875"/>
            <a:ext cx="5281083" cy="51117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GB" noProof="0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14F3-8821-4E25-8492-1312DA2460AB}" type="datetime1">
              <a:rPr lang="en-GB" noProof="0" smtClean="0"/>
              <a:t>04/04/2024</a:t>
            </a:fld>
            <a:endParaRPr lang="en-GB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KWS PPT-Master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F20-EDB0-4B2C-BB00-AEF0D14163FC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1872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6479117" y="1412875"/>
            <a:ext cx="5234515" cy="5111750"/>
          </a:xfrm>
          <a:solidFill>
            <a:srgbClr val="CCC8A8"/>
          </a:solidFill>
        </p:spPr>
        <p:txBody>
          <a:bodyPr lIns="90000" tIns="46800" rIns="90000" bIns="46800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Вставка рисунка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667" y="1412875"/>
            <a:ext cx="5281083" cy="51117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GB" noProof="0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88166-0898-4296-AFF6-39D6DE37BB14}" type="datetime1">
              <a:rPr lang="en-GB" noProof="0" smtClean="0"/>
              <a:t>04/04/2024</a:t>
            </a:fld>
            <a:endParaRPr lang="en-GB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KWS PPT-Master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F20-EDB0-4B2C-BB00-AEF0D14163FC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4318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GB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CDBE-A07D-4AC6-BBD5-76C0FF22F926}" type="datetime1">
              <a:rPr lang="en-GB" noProof="0" smtClean="0"/>
              <a:t>04/04/2024</a:t>
            </a:fld>
            <a:endParaRPr lang="en-GB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KWS PPT-Master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F20-EDB0-4B2C-BB00-AEF0D14163FC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2602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7A-077A-42E2-9204-0287EAE58931}" type="datetime1">
              <a:rPr lang="en-GB" noProof="0" smtClean="0"/>
              <a:t>04/04/2024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KWS PPT-Master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F20-EDB0-4B2C-BB00-AEF0D14163FC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0455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78367" y="152636"/>
            <a:ext cx="11235267" cy="90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19667" y="152636"/>
            <a:ext cx="10081683" cy="9001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416480" y="6561348"/>
            <a:ext cx="1297152" cy="18002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94C724-5A4D-43D2-BDFF-38FAE65C5A91}" type="datetime1">
              <a:rPr lang="en-GB" noProof="0" smtClean="0"/>
              <a:t>04/04/2024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19667" y="6561348"/>
            <a:ext cx="4656253" cy="18002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KWS PPT-Master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5334" y="6561348"/>
            <a:ext cx="383033" cy="18002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AF37DF20-EDB0-4B2C-BB00-AEF0D14163F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666" y="1412875"/>
            <a:ext cx="10752668" cy="5111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pic>
        <p:nvPicPr>
          <p:cNvPr id="13" name="Bild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454955"/>
            <a:ext cx="960000" cy="7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86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>
          <a:tab pos="2667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6225" algn="l" defTabSz="914400" rtl="0" eaLnBrk="1" latinLnBrk="0" hangingPunct="1">
        <a:spcBef>
          <a:spcPts val="0"/>
        </a:spcBef>
        <a:spcAft>
          <a:spcPts val="600"/>
        </a:spcAft>
        <a:buClr>
          <a:srgbClr val="B4AF9B"/>
        </a:buClr>
        <a:buSzPct val="100000"/>
        <a:buFont typeface="Wingdings" panose="05000000000000000000" pitchFamily="2" charset="2"/>
        <a:buChar char="§"/>
        <a:tabLst>
          <a:tab pos="7239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273050" algn="l" defTabSz="914400" rtl="0" eaLnBrk="1" latinLnBrk="0" hangingPunct="1">
        <a:spcBef>
          <a:spcPts val="0"/>
        </a:spcBef>
        <a:spcAft>
          <a:spcPts val="600"/>
        </a:spcAft>
        <a:buClrTx/>
        <a:buSzPct val="100000"/>
        <a:buFont typeface="Wingdings" panose="05000000000000000000" pitchFamily="2" charset="2"/>
        <a:buChar char="§"/>
        <a:tabLst>
          <a:tab pos="11684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12900" indent="-269875" algn="l" defTabSz="914400" rtl="0" eaLnBrk="1" latinLnBrk="0" hangingPunct="1">
        <a:spcBef>
          <a:spcPts val="0"/>
        </a:spcBef>
        <a:spcAft>
          <a:spcPts val="600"/>
        </a:spcAft>
        <a:buClrTx/>
        <a:buSzPct val="100000"/>
        <a:buFont typeface="Wingdings" panose="05000000000000000000" pitchFamily="2" charset="2"/>
        <a:buChar char="§"/>
        <a:tabLst>
          <a:tab pos="16129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59000" indent="-273050" algn="l" defTabSz="914400" rtl="0" eaLnBrk="1" latinLnBrk="0" hangingPunct="1">
        <a:spcBef>
          <a:spcPts val="0"/>
        </a:spcBef>
        <a:spcAft>
          <a:spcPts val="600"/>
        </a:spcAft>
        <a:buClrTx/>
        <a:buSzPct val="100000"/>
        <a:buFont typeface="Wingdings" panose="05000000000000000000" pitchFamily="2" charset="2"/>
        <a:buChar char="§"/>
        <a:tabLst>
          <a:tab pos="21590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59906" y="180000"/>
            <a:ext cx="11473812" cy="90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1" tIns="71981" rIns="71981" bIns="71981" rtlCol="0" anchor="ctr"/>
          <a:lstStyle/>
          <a:p>
            <a:pPr algn="ctr"/>
            <a:endParaRPr lang="de-DE" sz="1799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9859" y="180000"/>
            <a:ext cx="10437282" cy="9001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537960" y="6552000"/>
            <a:ext cx="1295759" cy="180020"/>
          </a:xfrm>
          <a:prstGeom prst="rect">
            <a:avLst/>
          </a:prstGeom>
        </p:spPr>
        <p:txBody>
          <a:bodyPr vert="horz" lIns="0" tIns="0" rIns="7200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32E6DD9-800B-9446-9F88-D8E098797F64}" type="datetime3">
              <a:rPr lang="de-DE" smtClean="0"/>
              <a:t>04/04/24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19813" y="6552000"/>
            <a:ext cx="5290622" cy="18002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de-DE"/>
              <a:t>KWS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9906" y="6552000"/>
            <a:ext cx="288069" cy="180020"/>
          </a:xfrm>
          <a:prstGeom prst="rect">
            <a:avLst/>
          </a:prstGeom>
        </p:spPr>
        <p:txBody>
          <a:bodyPr vert="horz" lIns="72000" tIns="0" rIns="0" bIns="0" rtlCol="0" anchor="b" anchorCtr="0"/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fld id="{AF37DF20-EDB0-4B2C-BB00-AEF0D14163F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2" name="Bild 4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5066" y="468000"/>
            <a:ext cx="719813" cy="7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42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</p:sldLayoutIdLs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399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6620" indent="-266620" algn="l" defTabSz="914126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>
          <a:tab pos="266620" algn="l"/>
        </a:tabLst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723683" indent="-276142" algn="l" defTabSz="914126" rtl="0" eaLnBrk="1" latinLnBrk="0" hangingPunct="1">
        <a:spcBef>
          <a:spcPts val="0"/>
        </a:spcBef>
        <a:spcAft>
          <a:spcPts val="600"/>
        </a:spcAft>
        <a:buClr>
          <a:srgbClr val="B4AF9B"/>
        </a:buClr>
        <a:buSzPct val="100000"/>
        <a:buFont typeface="Wingdings" panose="05000000000000000000" pitchFamily="2" charset="2"/>
        <a:buChar char="§"/>
        <a:tabLst>
          <a:tab pos="723683" algn="l"/>
        </a:tabLst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1168049" indent="-272968" algn="l" defTabSz="914126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SzPct val="100000"/>
        <a:buFont typeface="Wingdings" panose="05000000000000000000" pitchFamily="2" charset="2"/>
        <a:buChar char="§"/>
        <a:tabLst>
          <a:tab pos="1168049" algn="l"/>
        </a:tabLst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612416" indent="-269794" algn="l" defTabSz="914126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SzPct val="100000"/>
        <a:buFont typeface="Wingdings" panose="05000000000000000000" pitchFamily="2" charset="2"/>
        <a:buChar char="§"/>
        <a:tabLst>
          <a:tab pos="1612416" algn="l"/>
        </a:tabLst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152004" indent="-266620" algn="l" defTabSz="914126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SzPct val="100000"/>
        <a:buFont typeface="Wingdings" panose="05000000000000000000" pitchFamily="2" charset="2"/>
        <a:buChar char="§"/>
        <a:tabLst>
          <a:tab pos="2158352" algn="l"/>
        </a:tabLst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vitaliy.bogdanov@kws.com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598A489-3D98-73AB-E16E-626DE452B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59" y="180000"/>
            <a:ext cx="10437282" cy="900100"/>
          </a:xfrm>
        </p:spPr>
        <p:txBody>
          <a:bodyPr/>
          <a:lstStyle/>
          <a:p>
            <a:r>
              <a:rPr lang="ru-RU" dirty="0"/>
              <a:t>Выводы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F91F1FF-059A-F7F7-AEE9-963D8497C6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281" y="1439999"/>
            <a:ext cx="5650529" cy="5040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Технология:</a:t>
            </a:r>
          </a:p>
          <a:p>
            <a:endParaRPr lang="ru-RU" dirty="0"/>
          </a:p>
          <a:p>
            <a:r>
              <a:rPr lang="ru-RU" dirty="0"/>
              <a:t>Планирование </a:t>
            </a:r>
          </a:p>
          <a:p>
            <a:endParaRPr lang="ru-RU" dirty="0"/>
          </a:p>
          <a:p>
            <a:r>
              <a:rPr lang="ru-RU" dirty="0"/>
              <a:t>Расчет</a:t>
            </a:r>
          </a:p>
          <a:p>
            <a:endParaRPr lang="ru-RU" dirty="0"/>
          </a:p>
          <a:p>
            <a:r>
              <a:rPr lang="ru-RU" dirty="0"/>
              <a:t>Исполнение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dirty="0"/>
              <a:t>Контроль</a:t>
            </a:r>
          </a:p>
          <a:p>
            <a:endParaRPr lang="ru-RU" dirty="0"/>
          </a:p>
          <a:p>
            <a:endParaRPr lang="en-US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02A4FA-BB50-F8D5-A35A-7BB516F6646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37960" y="6552000"/>
            <a:ext cx="1295759" cy="180020"/>
          </a:xfrm>
        </p:spPr>
        <p:txBody>
          <a:bodyPr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4E7ED0-26CB-F74E-8627-F0F4178B269E}" type="datetime3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04/04/24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991031-D336-A949-F0DC-E5325C69C7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813" y="6552000"/>
            <a:ext cx="5290622" cy="180020"/>
          </a:xfr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KWS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DB3E1D-0416-754A-7BD4-8491692E229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59906" y="6552000"/>
            <a:ext cx="288069" cy="180020"/>
          </a:xfrm>
        </p:spPr>
        <p:txBody>
          <a:bodyPr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37DF20-EDB0-4B2C-BB00-AEF0D14163FC}" type="slidenum">
              <a:rPr kumimoji="0" lang="de-DE" sz="800" b="1" i="0" u="none" strike="noStrike" kern="1200" cap="none" spc="0" normalizeH="0" baseline="0" noProof="0" smtClean="0">
                <a:ln>
                  <a:noFill/>
                </a:ln>
                <a:solidFill>
                  <a:srgbClr val="FF6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FF6C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трава, небо, внешний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F73FC4EA-0D27-875D-CAA0-3A2A1C05EA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r="7965"/>
          <a:stretch>
            <a:fillRect/>
          </a:stretch>
        </p:blipFill>
        <p:spPr/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2076C5D9-1F09-CDAC-5749-BAEA9D0D6F70}"/>
              </a:ext>
            </a:extLst>
          </p:cNvPr>
          <p:cNvGrpSpPr/>
          <p:nvPr/>
        </p:nvGrpSpPr>
        <p:grpSpPr>
          <a:xfrm>
            <a:off x="0" y="910"/>
            <a:ext cx="12194540" cy="6856730"/>
            <a:chOff x="0" y="910"/>
            <a:chExt cx="12194540" cy="685673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04B4B981-20E0-7293-60F5-47A63CC5D90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10"/>
              <a:ext cx="12194540" cy="6856730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4BC6465-7076-7F2D-22D5-35B31AD74AA5}"/>
                </a:ext>
              </a:extLst>
            </p:cNvPr>
            <p:cNvSpPr/>
            <p:nvPr/>
          </p:nvSpPr>
          <p:spPr>
            <a:xfrm>
              <a:off x="7609840" y="2313580"/>
              <a:ext cx="4032250" cy="4032250"/>
            </a:xfrm>
            <a:custGeom>
              <a:avLst/>
              <a:gdLst/>
              <a:ahLst/>
              <a:cxnLst/>
              <a:rect l="l" t="t" r="r" b="b"/>
              <a:pathLst>
                <a:path w="4032250" h="4032250">
                  <a:moveTo>
                    <a:pt x="4032250" y="0"/>
                  </a:moveTo>
                  <a:lnTo>
                    <a:pt x="0" y="0"/>
                  </a:lnTo>
                  <a:lnTo>
                    <a:pt x="0" y="4032250"/>
                  </a:lnTo>
                  <a:lnTo>
                    <a:pt x="2016759" y="4032250"/>
                  </a:lnTo>
                  <a:lnTo>
                    <a:pt x="4032250" y="4032250"/>
                  </a:lnTo>
                  <a:lnTo>
                    <a:pt x="4032250" y="0"/>
                  </a:lnTo>
                  <a:close/>
                </a:path>
              </a:pathLst>
            </a:custGeom>
            <a:solidFill>
              <a:srgbClr val="FF6B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51EC3337-8878-7731-C78D-F98E05C9CDA2}"/>
                </a:ext>
              </a:extLst>
            </p:cNvPr>
            <p:cNvSpPr/>
            <p:nvPr/>
          </p:nvSpPr>
          <p:spPr>
            <a:xfrm>
              <a:off x="10904219" y="5521600"/>
              <a:ext cx="993140" cy="991869"/>
            </a:xfrm>
            <a:custGeom>
              <a:avLst/>
              <a:gdLst/>
              <a:ahLst/>
              <a:cxnLst/>
              <a:rect l="l" t="t" r="r" b="b"/>
              <a:pathLst>
                <a:path w="993140" h="991870">
                  <a:moveTo>
                    <a:pt x="993139" y="0"/>
                  </a:moveTo>
                  <a:lnTo>
                    <a:pt x="0" y="0"/>
                  </a:lnTo>
                  <a:lnTo>
                    <a:pt x="0" y="991869"/>
                  </a:lnTo>
                  <a:lnTo>
                    <a:pt x="993139" y="991869"/>
                  </a:lnTo>
                  <a:lnTo>
                    <a:pt x="993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056D9059-6CF3-14E9-CB43-65E9300F6604}"/>
                </a:ext>
              </a:extLst>
            </p:cNvPr>
            <p:cNvSpPr/>
            <p:nvPr/>
          </p:nvSpPr>
          <p:spPr>
            <a:xfrm>
              <a:off x="11151870" y="6141360"/>
              <a:ext cx="496570" cy="207010"/>
            </a:xfrm>
            <a:custGeom>
              <a:avLst/>
              <a:gdLst/>
              <a:ahLst/>
              <a:cxnLst/>
              <a:rect l="l" t="t" r="r" b="b"/>
              <a:pathLst>
                <a:path w="496570" h="207010">
                  <a:moveTo>
                    <a:pt x="387350" y="39370"/>
                  </a:moveTo>
                  <a:lnTo>
                    <a:pt x="363220" y="0"/>
                  </a:lnTo>
                  <a:lnTo>
                    <a:pt x="134620" y="0"/>
                  </a:lnTo>
                  <a:lnTo>
                    <a:pt x="109220" y="39370"/>
                  </a:lnTo>
                  <a:lnTo>
                    <a:pt x="387350" y="39370"/>
                  </a:lnTo>
                  <a:close/>
                </a:path>
                <a:path w="496570" h="207010">
                  <a:moveTo>
                    <a:pt x="433070" y="107950"/>
                  </a:moveTo>
                  <a:lnTo>
                    <a:pt x="397510" y="54610"/>
                  </a:lnTo>
                  <a:lnTo>
                    <a:pt x="99060" y="54610"/>
                  </a:lnTo>
                  <a:lnTo>
                    <a:pt x="64770" y="107950"/>
                  </a:lnTo>
                  <a:lnTo>
                    <a:pt x="433070" y="107950"/>
                  </a:lnTo>
                  <a:close/>
                </a:path>
                <a:path w="496570" h="207010">
                  <a:moveTo>
                    <a:pt x="496570" y="207010"/>
                  </a:moveTo>
                  <a:lnTo>
                    <a:pt x="444500" y="127000"/>
                  </a:lnTo>
                  <a:lnTo>
                    <a:pt x="52070" y="127000"/>
                  </a:lnTo>
                  <a:lnTo>
                    <a:pt x="0" y="207010"/>
                  </a:lnTo>
                  <a:lnTo>
                    <a:pt x="496570" y="207010"/>
                  </a:lnTo>
                  <a:close/>
                </a:path>
              </a:pathLst>
            </a:custGeom>
            <a:solidFill>
              <a:srgbClr val="24704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F17F3E6A-6252-AD27-AF42-F0DB8103DF3E}"/>
                </a:ext>
              </a:extLst>
            </p:cNvPr>
            <p:cNvSpPr/>
            <p:nvPr/>
          </p:nvSpPr>
          <p:spPr>
            <a:xfrm>
              <a:off x="11266169" y="5831480"/>
              <a:ext cx="269240" cy="267970"/>
            </a:xfrm>
            <a:custGeom>
              <a:avLst/>
              <a:gdLst/>
              <a:ahLst/>
              <a:cxnLst/>
              <a:rect l="l" t="t" r="r" b="b"/>
              <a:pathLst>
                <a:path w="269240" h="267970">
                  <a:moveTo>
                    <a:pt x="134620" y="0"/>
                  </a:moveTo>
                  <a:lnTo>
                    <a:pt x="91846" y="6807"/>
                  </a:lnTo>
                  <a:lnTo>
                    <a:pt x="54863" y="25806"/>
                  </a:lnTo>
                  <a:lnTo>
                    <a:pt x="25806" y="54864"/>
                  </a:lnTo>
                  <a:lnTo>
                    <a:pt x="6807" y="91846"/>
                  </a:lnTo>
                  <a:lnTo>
                    <a:pt x="0" y="134620"/>
                  </a:lnTo>
                  <a:lnTo>
                    <a:pt x="6807" y="176773"/>
                  </a:lnTo>
                  <a:lnTo>
                    <a:pt x="25806" y="213380"/>
                  </a:lnTo>
                  <a:lnTo>
                    <a:pt x="54863" y="242244"/>
                  </a:lnTo>
                  <a:lnTo>
                    <a:pt x="91846" y="261172"/>
                  </a:lnTo>
                  <a:lnTo>
                    <a:pt x="134620" y="267970"/>
                  </a:lnTo>
                  <a:lnTo>
                    <a:pt x="176905" y="261172"/>
                  </a:lnTo>
                  <a:lnTo>
                    <a:pt x="213827" y="242244"/>
                  </a:lnTo>
                  <a:lnTo>
                    <a:pt x="243067" y="213380"/>
                  </a:lnTo>
                  <a:lnTo>
                    <a:pt x="262310" y="176773"/>
                  </a:lnTo>
                  <a:lnTo>
                    <a:pt x="269239" y="134620"/>
                  </a:lnTo>
                  <a:lnTo>
                    <a:pt x="262310" y="91846"/>
                  </a:lnTo>
                  <a:lnTo>
                    <a:pt x="243067" y="54864"/>
                  </a:lnTo>
                  <a:lnTo>
                    <a:pt x="213827" y="25806"/>
                  </a:lnTo>
                  <a:lnTo>
                    <a:pt x="176905" y="6807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FF6B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8612AC1E-2807-E6D9-BE4F-880D0FDEB11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03940" y="5683664"/>
              <a:ext cx="392350" cy="106858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A7FE52FB-8C92-A5E7-28CF-E344E817EFA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30409" y="5519060"/>
              <a:ext cx="1273809" cy="825500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30DACEA8-842C-6E3A-69FD-073AB7E98BBF}"/>
              </a:ext>
            </a:extLst>
          </p:cNvPr>
          <p:cNvSpPr txBox="1">
            <a:spLocks/>
          </p:cNvSpPr>
          <p:nvPr/>
        </p:nvSpPr>
        <p:spPr>
          <a:xfrm>
            <a:off x="7679095" y="3651801"/>
            <a:ext cx="3856314" cy="1215717"/>
          </a:xfrm>
          <a:prstGeom prst="rect">
            <a:avLst/>
          </a:prstGeom>
        </p:spPr>
        <p:txBody>
          <a:bodyPr vert="horz" wrap="square" lIns="0" tIns="6096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ctr" defTabSz="914400" rtl="0" eaLnBrk="1" fontAlgn="auto" latinLnBrk="0" hangingPunct="1">
              <a:lnSpc>
                <a:spcPts val="302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Использование гибридной ржи КВС на корм.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903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F25565C-AF50-47ED-AB8A-598D490E3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dirty="0"/>
              <a:t>	Преимущества использования</a:t>
            </a:r>
            <a:r>
              <a:rPr lang="en-US" dirty="0"/>
              <a:t> </a:t>
            </a:r>
            <a:r>
              <a:rPr lang="ru-RU" dirty="0"/>
              <a:t>гибридной ржи в кормлении</a:t>
            </a:r>
            <a:r>
              <a:rPr lang="en-US" dirty="0"/>
              <a:t> </a:t>
            </a:r>
            <a:r>
              <a:rPr lang="ru-RU" dirty="0"/>
              <a:t>свиней</a:t>
            </a:r>
          </a:p>
        </p:txBody>
      </p:sp>
      <p:graphicFrame>
        <p:nvGraphicFramePr>
          <p:cNvPr id="12" name="Объект 7">
            <a:extLst>
              <a:ext uri="{FF2B5EF4-FFF2-40B4-BE49-F238E27FC236}">
                <a16:creationId xmlns:a16="http://schemas.microsoft.com/office/drawing/2014/main" id="{C1EDC499-B6F0-0245-8AD2-8451F49EC05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52307" y="1413400"/>
          <a:ext cx="5472275" cy="5110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Pig">
            <a:extLst>
              <a:ext uri="{FF2B5EF4-FFF2-40B4-BE49-F238E27FC236}">
                <a16:creationId xmlns:a16="http://schemas.microsoft.com/office/drawing/2014/main" id="{A771D1FA-FB72-42F3-8053-AEE65364E1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3809" y="173698"/>
            <a:ext cx="914162" cy="914162"/>
          </a:xfrm>
          <a:prstGeom prst="rect">
            <a:avLst/>
          </a:prstGeom>
        </p:spPr>
      </p:pic>
      <p:pic>
        <p:nvPicPr>
          <p:cNvPr id="13" name="Объект 14">
            <a:extLst>
              <a:ext uri="{FF2B5EF4-FFF2-40B4-BE49-F238E27FC236}">
                <a16:creationId xmlns:a16="http://schemas.microsoft.com/office/drawing/2014/main" id="{79A04BD1-2F64-4327-847C-7A03146687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0254" y="1678584"/>
            <a:ext cx="5472275" cy="3011230"/>
          </a:xfrm>
          <a:prstGeom prst="rect">
            <a:avLst/>
          </a:prstGeom>
        </p:spPr>
      </p:pic>
      <p:sp>
        <p:nvSpPr>
          <p:cNvPr id="14" name="Rechteck 6">
            <a:extLst>
              <a:ext uri="{FF2B5EF4-FFF2-40B4-BE49-F238E27FC236}">
                <a16:creationId xmlns:a16="http://schemas.microsoft.com/office/drawing/2014/main" id="{17EE3D6B-225F-409A-A9DB-BA86D2AE21FB}"/>
              </a:ext>
            </a:extLst>
          </p:cNvPr>
          <p:cNvSpPr/>
          <p:nvPr/>
        </p:nvSpPr>
        <p:spPr>
          <a:xfrm>
            <a:off x="6350253" y="5709981"/>
            <a:ext cx="5472276" cy="5629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888" tIns="71981" rIns="431888" bIns="107972"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Олигофруктаны прекурсоры бутиратов</a:t>
            </a:r>
          </a:p>
        </p:txBody>
      </p:sp>
    </p:spTree>
    <p:extLst>
      <p:ext uri="{BB962C8B-B14F-4D97-AF65-F5344CB8AC3E}">
        <p14:creationId xmlns:p14="http://schemas.microsoft.com/office/powerpoint/2010/main" val="93668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F25565C-AF50-47ED-AB8A-598D490E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307" y="153489"/>
            <a:ext cx="10546946" cy="899866"/>
          </a:xfrm>
        </p:spPr>
        <p:txBody>
          <a:bodyPr anchor="ctr">
            <a:normAutofit/>
          </a:bodyPr>
          <a:lstStyle/>
          <a:p>
            <a:pPr algn="ctr"/>
            <a:r>
              <a:rPr lang="ru-RU" dirty="0"/>
              <a:t>	Питательность зерна</a:t>
            </a:r>
          </a:p>
        </p:txBody>
      </p:sp>
      <p:pic>
        <p:nvPicPr>
          <p:cNvPr id="3" name="Объект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C23B2D33-F0B0-46D3-9A85-3440D0CB5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1572" y="1087860"/>
            <a:ext cx="7342286" cy="4680708"/>
          </a:xfrm>
          <a:noFill/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8E5F8EE2-6E6E-4C1E-8F62-4440C095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3277" y="6560533"/>
            <a:ext cx="1295759" cy="179973"/>
          </a:xfrm>
        </p:spPr>
        <p:txBody>
          <a:bodyPr anchor="b">
            <a:normAutofit/>
          </a:bodyPr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547192-D34C-477D-B380-9E92578354F6}" type="datetime3"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04/04/24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C4AF5-4FC6-4026-A590-EA729E655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97" y="6560533"/>
            <a:ext cx="288069" cy="179973"/>
          </a:xfrm>
        </p:spPr>
        <p:txBody>
          <a:bodyPr anchor="b">
            <a:normAutofit/>
          </a:bodyPr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37DF20-EDB0-4B2C-BB00-AEF0D14163FC}" type="slidenum"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srgbClr val="FF6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800" b="1" i="0" u="none" strike="noStrike" kern="1200" cap="none" spc="0" normalizeH="0" baseline="0" noProof="0">
              <a:ln>
                <a:noFill/>
              </a:ln>
              <a:solidFill>
                <a:srgbClr val="FF6C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BBB16E3E-E526-4F6A-9CEC-3E4D6B359246}"/>
              </a:ext>
            </a:extLst>
          </p:cNvPr>
          <p:cNvCxnSpPr>
            <a:cxnSpLocks/>
          </p:cNvCxnSpPr>
          <p:nvPr/>
        </p:nvCxnSpPr>
        <p:spPr>
          <a:xfrm flipH="1">
            <a:off x="9621896" y="3645644"/>
            <a:ext cx="503925" cy="1446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Посевы контур">
            <a:extLst>
              <a:ext uri="{FF2B5EF4-FFF2-40B4-BE49-F238E27FC236}">
                <a16:creationId xmlns:a16="http://schemas.microsoft.com/office/drawing/2014/main" id="{25A3295B-2915-4FB2-8D1C-A13E56EF1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3809" y="173698"/>
            <a:ext cx="914162" cy="914162"/>
          </a:xfrm>
          <a:prstGeom prst="rect">
            <a:avLst/>
          </a:prstGeom>
        </p:spPr>
      </p:pic>
      <p:sp>
        <p:nvSpPr>
          <p:cNvPr id="10" name="Rechteck 6">
            <a:extLst>
              <a:ext uri="{FF2B5EF4-FFF2-40B4-BE49-F238E27FC236}">
                <a16:creationId xmlns:a16="http://schemas.microsoft.com/office/drawing/2014/main" id="{07BDDA7D-18AD-4089-96A5-99D767AF9BFB}"/>
              </a:ext>
            </a:extLst>
          </p:cNvPr>
          <p:cNvSpPr/>
          <p:nvPr/>
        </p:nvSpPr>
        <p:spPr>
          <a:xfrm>
            <a:off x="345224" y="5804644"/>
            <a:ext cx="11473812" cy="7198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888" tIns="71981" rIns="431888" bIns="107972"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Питательность зерна гибридной ржи сравнима с пшеницей</a:t>
            </a:r>
          </a:p>
        </p:txBody>
      </p:sp>
    </p:spTree>
    <p:extLst>
      <p:ext uri="{BB962C8B-B14F-4D97-AF65-F5344CB8AC3E}">
        <p14:creationId xmlns:p14="http://schemas.microsoft.com/office/powerpoint/2010/main" val="307832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7431" y="4411293"/>
            <a:ext cx="8064500" cy="1692188"/>
          </a:xfrm>
        </p:spPr>
        <p:txBody>
          <a:bodyPr/>
          <a:lstStyle/>
          <a:p>
            <a:r>
              <a:rPr lang="ru-RU" noProof="0" dirty="0"/>
              <a:t>Спасибо за внимание</a:t>
            </a:r>
            <a:r>
              <a:rPr lang="ru-RU" dirty="0"/>
              <a:t>!</a:t>
            </a:r>
            <a:br>
              <a:rPr lang="ru-RU" dirty="0"/>
            </a:br>
            <a:br>
              <a:rPr lang="ru-RU" noProof="0" dirty="0"/>
            </a:br>
            <a:r>
              <a:rPr lang="ru-RU" sz="2400" dirty="0"/>
              <a:t>Остались вопросы?</a:t>
            </a:r>
            <a:br>
              <a:rPr lang="ru-RU" sz="2400" dirty="0"/>
            </a:br>
            <a:r>
              <a:rPr lang="ru-RU" sz="1800" dirty="0"/>
              <a:t>Тел (913)-724-56-99</a:t>
            </a:r>
            <a:endParaRPr lang="en-GB" sz="1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  <a:p>
            <a:endParaRPr lang="en-GB" noProof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C33676-2D89-D8A7-266A-31F8DC7AC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81921"/>
            <a:ext cx="2071955" cy="20773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CF36E6-B0B8-5043-B490-E95746453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265702"/>
            <a:ext cx="2143125" cy="20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6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AB08A-C452-E547-BD95-3844EDA6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59" y="180000"/>
            <a:ext cx="10437282" cy="900100"/>
          </a:xfrm>
        </p:spPr>
        <p:txBody>
          <a:bodyPr anchor="ctr">
            <a:normAutofit/>
          </a:bodyPr>
          <a:lstStyle/>
          <a:p>
            <a:r>
              <a:rPr lang="ru-RU" b="1" dirty="0"/>
              <a:t>Рад нашей встрече!</a:t>
            </a:r>
            <a:endParaRPr lang="en-US" b="1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17AFBC4-D2EF-9351-80C6-4E83A3499A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907" y="1546118"/>
            <a:ext cx="7200927" cy="4380549"/>
          </a:xfrm>
        </p:spPr>
        <p:txBody>
          <a:bodyPr numCol="1"/>
          <a:lstStyle/>
          <a:p>
            <a:pPr marL="2595563" indent="0">
              <a:buNone/>
              <a:tabLst>
                <a:tab pos="2686050" algn="l"/>
              </a:tabLst>
            </a:pPr>
            <a:r>
              <a:rPr lang="ru-RU" sz="2000" b="1" dirty="0"/>
              <a:t> Богданов Виталий Сергеевич</a:t>
            </a:r>
          </a:p>
          <a:p>
            <a:pPr marL="2595563" indent="0">
              <a:buNone/>
            </a:pPr>
            <a:r>
              <a:rPr lang="ru-RU" sz="2000" dirty="0"/>
              <a:t>                                 </a:t>
            </a:r>
          </a:p>
          <a:p>
            <a:pPr marL="2781300" indent="-177800" algn="just" defTabSz="927100">
              <a:tabLst>
                <a:tab pos="892175" algn="l"/>
              </a:tabLst>
            </a:pPr>
            <a:r>
              <a:rPr lang="ru-RU" sz="2000" dirty="0"/>
              <a:t>Представитель компании КВС в Сибири.</a:t>
            </a:r>
          </a:p>
          <a:p>
            <a:pPr marL="2776538" indent="-180975" algn="just">
              <a:tabLst>
                <a:tab pos="892175" algn="l"/>
              </a:tabLst>
            </a:pPr>
            <a:r>
              <a:rPr lang="ru-RU" sz="2000" dirty="0"/>
              <a:t>До КВС, специализировался по дробному питанию растений: </a:t>
            </a:r>
            <a:r>
              <a:rPr lang="ru-RU" sz="2000" dirty="0">
                <a:solidFill>
                  <a:prstClr val="black"/>
                </a:solidFill>
              </a:rPr>
              <a:t>пшеница, ячмень, масличный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рапс, гибридная рожь, горох и соя</a:t>
            </a:r>
            <a:r>
              <a:rPr lang="ru-RU" sz="2000" dirty="0"/>
              <a:t>.</a:t>
            </a:r>
          </a:p>
          <a:p>
            <a:pPr marL="2776538" indent="-180975">
              <a:tabLst/>
            </a:pPr>
            <a:r>
              <a:rPr lang="ru-RU" sz="2000" dirty="0"/>
              <a:t>Телефон: +7 (913) 724-56-99</a:t>
            </a:r>
            <a:endParaRPr lang="en-US" sz="2000" dirty="0"/>
          </a:p>
          <a:p>
            <a:pPr marL="2776538" indent="-180975">
              <a:tabLst/>
            </a:pPr>
            <a:r>
              <a:rPr lang="ru-RU" sz="2000" dirty="0"/>
              <a:t>Почта:</a:t>
            </a:r>
            <a:r>
              <a:rPr lang="en-US" sz="2000" dirty="0">
                <a:hlinkClick r:id="rId2"/>
              </a:rPr>
              <a:t>vitaliy.bogdanov@kws.com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BF8F039-0FDF-6040-8A6F-71736821097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37960" y="6552000"/>
            <a:ext cx="1295759" cy="180020"/>
          </a:xfrm>
        </p:spPr>
        <p:txBody>
          <a:bodyPr anchor="b">
            <a:normAutofit/>
          </a:bodyPr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7ABD582-7BFF-0240-A141-C2AF41B627A6}" type="datetime3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04/04/24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E1C103-54E1-4C4C-AAB0-95790113E8D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813" y="6551187"/>
            <a:ext cx="5290622" cy="179973"/>
          </a:xfrm>
        </p:spPr>
        <p:txBody>
          <a:bodyPr anchor="b">
            <a:norm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KWS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5E08A-719F-FC47-A097-CF7B349509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59907" y="6551187"/>
            <a:ext cx="288069" cy="179973"/>
          </a:xfrm>
        </p:spPr>
        <p:txBody>
          <a:bodyPr anchor="b">
            <a:norm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37DF20-EDB0-4B2C-BB00-AEF0D14163FC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6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FF6C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снимок экрана, круг, текс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D6FDCCC-DC87-D6C7-53D9-285E7F8B3C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3876" r="1468" b="3092"/>
          <a:stretch/>
        </p:blipFill>
        <p:spPr>
          <a:xfrm>
            <a:off x="7560834" y="1546118"/>
            <a:ext cx="4477624" cy="4380549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одежда, на открытом воздухе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728879BA-64AF-AEE4-75AF-AD1F4BE20F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t="17961" b="8504"/>
          <a:stretch/>
        </p:blipFill>
        <p:spPr>
          <a:xfrm rot="5400000">
            <a:off x="-483590" y="2389614"/>
            <a:ext cx="4380550" cy="26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9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8">
            <a:extLst>
              <a:ext uri="{FF2B5EF4-FFF2-40B4-BE49-F238E27FC236}">
                <a16:creationId xmlns:a16="http://schemas.microsoft.com/office/drawing/2014/main" id="{AC3CEACD-9289-418F-85BA-90D9A3A50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06" y="1440518"/>
            <a:ext cx="11473812" cy="4063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lIns="287925" tIns="215944" rIns="287925" bIns="215944" anchor="t">
            <a:noAutofit/>
          </a:bodyPr>
          <a:lstStyle>
            <a:lvl1pPr marL="174625" indent="-174625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КРС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Зерно в концентратной части рациона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42657" marR="0" lvl="2" indent="-228531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Силос раннего укоса СВ 30%</a:t>
            </a:r>
          </a:p>
          <a:p>
            <a:pPr marL="1142657" marR="0" lvl="2" indent="-228531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Сенаж СВ 40%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42657" marR="0" lvl="2" indent="-228531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4573" marR="0" lvl="0" indent="-174573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Свиньи</a:t>
            </a:r>
          </a:p>
          <a:p>
            <a:pPr marL="1142657" marR="0" lvl="2" indent="-228531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Доращивание и откорм 	30% - 50%</a:t>
            </a:r>
          </a:p>
          <a:p>
            <a:pPr marL="1142657" marR="0" lvl="2" indent="-228531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Свиноматки 		до 25%</a:t>
            </a:r>
          </a:p>
          <a:p>
            <a:pPr marL="1142657" marR="0" lvl="2" indent="-228531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Поросята 			10%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кг) 20%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кг)</a:t>
            </a:r>
          </a:p>
          <a:p>
            <a:pPr marL="1142657" marR="0" lvl="2" indent="-228531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4573" marR="0" lvl="0" indent="-174573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Птица</a:t>
            </a:r>
          </a:p>
          <a:p>
            <a:pPr marL="1142657" marR="0" lvl="2" indent="-228531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Бройлеры			до 20%</a:t>
            </a:r>
          </a:p>
          <a:p>
            <a:pPr marL="1142657" marR="0" lvl="2" indent="-228531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Куры несушки 		до 20%</a:t>
            </a:r>
          </a:p>
          <a:p>
            <a:pPr marL="174573" marR="0" lvl="0" indent="-174573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42657" marR="0" lvl="2" indent="-228531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Rechteck 6">
            <a:extLst>
              <a:ext uri="{FF2B5EF4-FFF2-40B4-BE49-F238E27FC236}">
                <a16:creationId xmlns:a16="http://schemas.microsoft.com/office/drawing/2014/main" id="{151F469B-6733-4A10-A856-A57DA362AF14}"/>
              </a:ext>
            </a:extLst>
          </p:cNvPr>
          <p:cNvSpPr/>
          <p:nvPr/>
        </p:nvSpPr>
        <p:spPr>
          <a:xfrm>
            <a:off x="359906" y="5831374"/>
            <a:ext cx="11473812" cy="7198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888" tIns="71981" rIns="431888" bIns="107972"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ЗДОРОВЬЕ ЖИВОТНОГО</a:t>
            </a: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Рисунок 13" descr="Посевы контур">
            <a:extLst>
              <a:ext uri="{FF2B5EF4-FFF2-40B4-BE49-F238E27FC236}">
                <a16:creationId xmlns:a16="http://schemas.microsoft.com/office/drawing/2014/main" id="{8794FB76-233D-4093-B38A-DB1F41C7D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3809" y="173698"/>
            <a:ext cx="914162" cy="914162"/>
          </a:xfrm>
          <a:prstGeom prst="rect">
            <a:avLst/>
          </a:prstGeom>
        </p:spPr>
      </p:pic>
      <p:sp>
        <p:nvSpPr>
          <p:cNvPr id="15" name="Titel 9">
            <a:extLst>
              <a:ext uri="{FF2B5EF4-FFF2-40B4-BE49-F238E27FC236}">
                <a16:creationId xmlns:a16="http://schemas.microsoft.com/office/drawing/2014/main" id="{D2DE9AA7-4CEF-467E-A99E-3BC4D6E2C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ru-RU" altLang="en-US" kern="1200" dirty="0">
                <a:latin typeface="+mj-lt"/>
                <a:ea typeface="+mj-ea"/>
                <a:cs typeface="+mj-cs"/>
              </a:rPr>
              <a:t>	</a:t>
            </a:r>
            <a:r>
              <a:rPr lang="de-DE" altLang="en-US" kern="1200" dirty="0">
                <a:latin typeface="+mj-lt"/>
                <a:ea typeface="+mj-ea"/>
                <a:cs typeface="+mj-cs"/>
              </a:rPr>
              <a:t>Применение гибридной ржи в кормлении с/х животных</a:t>
            </a:r>
            <a:endParaRPr lang="de-DE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16CD6F7-2594-42D3-844F-C4B12ADED8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661" r="12661"/>
          <a:stretch>
            <a:fillRect/>
          </a:stretch>
        </p:blipFill>
        <p:spPr>
          <a:xfrm>
            <a:off x="7272011" y="1440518"/>
            <a:ext cx="4560083" cy="406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1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6">
            <a:extLst>
              <a:ext uri="{FF2B5EF4-FFF2-40B4-BE49-F238E27FC236}">
                <a16:creationId xmlns:a16="http://schemas.microsoft.com/office/drawing/2014/main" id="{D4620CAB-D5B0-49B7-A159-DDBF42B89369}"/>
              </a:ext>
            </a:extLst>
          </p:cNvPr>
          <p:cNvSpPr/>
          <p:nvPr/>
        </p:nvSpPr>
        <p:spPr>
          <a:xfrm>
            <a:off x="359094" y="5831374"/>
            <a:ext cx="11473812" cy="7198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888" tIns="71981" rIns="431888" bIns="107972"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переваримость NDF по силосу из ржи на уровне 75%, кукурузы - более 56% и по смеси бобовых трав – 43%.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D8DB4-1765-4265-AF34-BEC440DC8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	Эффективность силоса из гибридной ржи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980A92-07FA-42E3-908F-8A1545A5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45FDBE-2A8E-4816-923D-81587029DC73}" type="datetime3"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04/04/24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B5821C-54B7-402B-AA47-26EBDF710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7DF20-EDB0-4B2C-BB00-AEF0D14163FC}" type="slidenum"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FF6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srgbClr val="FF6C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3E101A3A-339D-4086-807E-91C19E134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810594"/>
              </p:ext>
            </p:extLst>
          </p:nvPr>
        </p:nvGraphicFramePr>
        <p:xfrm>
          <a:off x="359094" y="1426154"/>
          <a:ext cx="11473811" cy="400569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94762">
                  <a:extLst>
                    <a:ext uri="{9D8B030D-6E8A-4147-A177-3AD203B41FA5}">
                      <a16:colId xmlns:a16="http://schemas.microsoft.com/office/drawing/2014/main" val="207338789"/>
                    </a:ext>
                  </a:extLst>
                </a:gridCol>
                <a:gridCol w="2669310">
                  <a:extLst>
                    <a:ext uri="{9D8B030D-6E8A-4147-A177-3AD203B41FA5}">
                      <a16:colId xmlns:a16="http://schemas.microsoft.com/office/drawing/2014/main" val="353533311"/>
                    </a:ext>
                  </a:extLst>
                </a:gridCol>
                <a:gridCol w="1920215">
                  <a:extLst>
                    <a:ext uri="{9D8B030D-6E8A-4147-A177-3AD203B41FA5}">
                      <a16:colId xmlns:a16="http://schemas.microsoft.com/office/drawing/2014/main" val="1008102456"/>
                    </a:ext>
                  </a:extLst>
                </a:gridCol>
                <a:gridCol w="2294762">
                  <a:extLst>
                    <a:ext uri="{9D8B030D-6E8A-4147-A177-3AD203B41FA5}">
                      <a16:colId xmlns:a16="http://schemas.microsoft.com/office/drawing/2014/main" val="323342132"/>
                    </a:ext>
                  </a:extLst>
                </a:gridCol>
                <a:gridCol w="2294762">
                  <a:extLst>
                    <a:ext uri="{9D8B030D-6E8A-4147-A177-3AD203B41FA5}">
                      <a16:colId xmlns:a16="http://schemas.microsoft.com/office/drawing/2014/main" val="1887020353"/>
                    </a:ext>
                  </a:extLst>
                </a:gridCol>
              </a:tblGrid>
              <a:tr h="105344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416" marR="91416" marT="45708" marB="4570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Ориентировочная потребность</a:t>
                      </a:r>
                    </a:p>
                  </a:txBody>
                  <a:tcPr marL="91416" marR="91416" marT="45708" marB="4570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Силос кукурузный</a:t>
                      </a:r>
                    </a:p>
                  </a:txBody>
                  <a:tcPr marL="91416" marR="91416" marT="45708" marB="4570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Смесь многолетних бобовых трав</a:t>
                      </a:r>
                    </a:p>
                  </a:txBody>
                  <a:tcPr marL="91416" marR="91416" marT="45708" marB="4570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Силос из гибридной ржи</a:t>
                      </a:r>
                    </a:p>
                  </a:txBody>
                  <a:tcPr marL="91416" marR="91416" marT="45708" marB="45708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703733"/>
                  </a:ext>
                </a:extLst>
              </a:tr>
              <a:tr h="1053446">
                <a:tc>
                  <a:txBody>
                    <a:bodyPr/>
                    <a:lstStyle/>
                    <a:p>
                      <a:r>
                        <a:rPr lang="ru-RU" sz="1400" dirty="0"/>
                        <a:t>Чистая энергия лактации (</a:t>
                      </a:r>
                      <a:r>
                        <a:rPr lang="en-US" sz="1400" dirty="0"/>
                        <a:t>NEL</a:t>
                      </a:r>
                      <a:r>
                        <a:rPr lang="ru-RU" sz="1400" dirty="0"/>
                        <a:t>),МДж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6,7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6,7-7,0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5,4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6,7-7,0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374882523"/>
                  </a:ext>
                </a:extLst>
              </a:tr>
              <a:tr h="474700">
                <a:tc>
                  <a:txBody>
                    <a:bodyPr/>
                    <a:lstStyle/>
                    <a:p>
                      <a:r>
                        <a:rPr lang="ru-RU" sz="1400" dirty="0"/>
                        <a:t>Сырой протеин,%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17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8,1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17,8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17,0 – 20,0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342674486"/>
                  </a:ext>
                </a:extLst>
              </a:tr>
              <a:tr h="47470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Балансирование 1 кг. сухого вещества</a:t>
                      </a: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749065"/>
                  </a:ext>
                </a:extLst>
              </a:tr>
              <a:tr h="474700">
                <a:tc gridSpan="2">
                  <a:txBody>
                    <a:bodyPr/>
                    <a:lstStyle/>
                    <a:p>
                      <a:r>
                        <a:rPr lang="ru-RU" sz="1400" dirty="0"/>
                        <a:t>Шрот подсолнечный</a:t>
                      </a: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0,25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Х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Х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626752402"/>
                  </a:ext>
                </a:extLst>
              </a:tr>
              <a:tr h="474700">
                <a:tc gridSpan="2">
                  <a:txBody>
                    <a:bodyPr/>
                    <a:lstStyle/>
                    <a:p>
                      <a:r>
                        <a:rPr lang="ru-RU" sz="1400" dirty="0"/>
                        <a:t>Зерно кукурузы</a:t>
                      </a: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Х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0,5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Х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4186348398"/>
                  </a:ext>
                </a:extLst>
              </a:tr>
            </a:tbl>
          </a:graphicData>
        </a:graphic>
      </p:graphicFrame>
      <p:pic>
        <p:nvPicPr>
          <p:cNvPr id="8" name="Рисунок 7" descr="Cow">
            <a:extLst>
              <a:ext uri="{FF2B5EF4-FFF2-40B4-BE49-F238E27FC236}">
                <a16:creationId xmlns:a16="http://schemas.microsoft.com/office/drawing/2014/main" id="{6BCABF5D-1D11-4B25-9D74-7FC785652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809" y="173698"/>
            <a:ext cx="914162" cy="9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9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9750" y="384450"/>
            <a:ext cx="10501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/>
              <a:t>Уборка на зеленый корм</a:t>
            </a:r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222250" y="6617074"/>
            <a:ext cx="188595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800" b="1" i="0" kern="1200">
                <a:solidFill>
                  <a:srgbClr val="FF6B0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800" b="1" i="0" u="none" strike="noStrike" kern="1200" cap="none" spc="0" normalizeH="0" baseline="0" noProof="0" smtClean="0">
                <a:ln>
                  <a:noFill/>
                </a:ln>
                <a:solidFill>
                  <a:srgbClr val="FF6B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6B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9750" y="6617074"/>
            <a:ext cx="84709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KWS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PPT-Master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" name="Рисунок 14" descr="Изображение выглядит как трава, внешний, небо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AB36DDD6-A502-43F8-89BC-77B4F718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2" y="1437055"/>
            <a:ext cx="6629400" cy="45596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астение, овощ&#10;&#10;Автоматически созданное описание">
            <a:extLst>
              <a:ext uri="{FF2B5EF4-FFF2-40B4-BE49-F238E27FC236}">
                <a16:creationId xmlns:a16="http://schemas.microsoft.com/office/drawing/2014/main" id="{02E1D785-EE2B-48F3-906A-9F7D52DEF1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557" y="2134242"/>
            <a:ext cx="4559676" cy="31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8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9750" y="384450"/>
            <a:ext cx="10501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/>
              <a:t>Уборка на зеленый корм</a:t>
            </a:r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222250" y="6617074"/>
            <a:ext cx="188595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800" b="1" i="0" kern="1200">
                <a:solidFill>
                  <a:srgbClr val="FF6B0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800" b="1" i="0" u="none" strike="noStrike" kern="1200" cap="none" spc="0" normalizeH="0" baseline="0" noProof="0" smtClean="0">
                <a:ln>
                  <a:noFill/>
                </a:ln>
                <a:solidFill>
                  <a:srgbClr val="FF6B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6B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9750" y="6617074"/>
            <a:ext cx="84709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KWS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PPT-Master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Рисунок 2" descr="Изображение выглядит как зеленый, растение, лягушка&#10;&#10;Автоматически созданное описание">
            <a:extLst>
              <a:ext uri="{FF2B5EF4-FFF2-40B4-BE49-F238E27FC236}">
                <a16:creationId xmlns:a16="http://schemas.microsoft.com/office/drawing/2014/main" id="{4DCEAD05-9F7A-4BE6-A51C-FFDAAA5234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8981" y="2267931"/>
            <a:ext cx="5397874" cy="330041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рав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7E7716E-D9F2-4A30-A817-516F02220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22801" y="2267931"/>
            <a:ext cx="5397874" cy="3300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DA732D-593E-426F-81F0-6D1FDD488A30}"/>
              </a:ext>
            </a:extLst>
          </p:cNvPr>
          <p:cNvSpPr txBox="1"/>
          <p:nvPr/>
        </p:nvSpPr>
        <p:spPr>
          <a:xfrm>
            <a:off x="4267200" y="3429000"/>
            <a:ext cx="3516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Данная ваза проходит за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2-3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дня, поэтому начинаем выходить на уборку на несколько дней раньше. Пока ости еще не вышли.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3ED452-16B4-497E-A6A6-1439859AB355}"/>
              </a:ext>
            </a:extLst>
          </p:cNvPr>
          <p:cNvSpPr txBox="1"/>
          <p:nvPr/>
        </p:nvSpPr>
        <p:spPr>
          <a:xfrm>
            <a:off x="4295313" y="1219200"/>
            <a:ext cx="366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Оптимальная фаза для уборки ржи на зеленый корм.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7BD77109-5772-4856-807E-2CB484EF3922}"/>
              </a:ext>
            </a:extLst>
          </p:cNvPr>
          <p:cNvCxnSpPr/>
          <p:nvPr/>
        </p:nvCxnSpPr>
        <p:spPr>
          <a:xfrm flipH="1">
            <a:off x="3200400" y="1981200"/>
            <a:ext cx="1227323" cy="7504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4EA1AF3-0AF5-4A14-97FD-63DCB0BB656D}"/>
              </a:ext>
            </a:extLst>
          </p:cNvPr>
          <p:cNvCxnSpPr>
            <a:cxnSpLocks/>
          </p:cNvCxnSpPr>
          <p:nvPr/>
        </p:nvCxnSpPr>
        <p:spPr>
          <a:xfrm>
            <a:off x="7696200" y="3352800"/>
            <a:ext cx="18462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6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внешний, растение, поле&#10;&#10;Автоматически созданное описание">
            <a:extLst>
              <a:ext uri="{FF2B5EF4-FFF2-40B4-BE49-F238E27FC236}">
                <a16:creationId xmlns:a16="http://schemas.microsoft.com/office/drawing/2014/main" id="{3322087E-B6FD-4D48-86BC-1218366B6C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13" y="3327139"/>
            <a:ext cx="6248400" cy="3429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9750" y="384450"/>
            <a:ext cx="10501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/>
              <a:t>Уборка на зеленый корм</a:t>
            </a:r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222250" y="6617074"/>
            <a:ext cx="188595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800" b="1" i="0" kern="1200">
                <a:solidFill>
                  <a:srgbClr val="FF6B0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800" b="1" i="0" u="none" strike="noStrike" kern="1200" cap="none" spc="0" normalizeH="0" baseline="0" noProof="0" smtClean="0">
                <a:ln>
                  <a:noFill/>
                </a:ln>
                <a:solidFill>
                  <a:srgbClr val="FF6B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6B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9750" y="6617074"/>
            <a:ext cx="84709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KWS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PPT-Master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" name="Рисунок 12" descr="Изображение выглядит как трава, внешний, небо, поле&#10;&#10;Автоматически созданное описание">
            <a:extLst>
              <a:ext uri="{FF2B5EF4-FFF2-40B4-BE49-F238E27FC236}">
                <a16:creationId xmlns:a16="http://schemas.microsoft.com/office/drawing/2014/main" id="{BBF81611-7707-45C0-97CD-D867A522E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1" y="1143000"/>
            <a:ext cx="6602980" cy="4267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0D391B-8623-4C5F-AFF5-E0E6B880B5B1}"/>
              </a:ext>
            </a:extLst>
          </p:cNvPr>
          <p:cNvSpPr txBox="1"/>
          <p:nvPr/>
        </p:nvSpPr>
        <p:spPr>
          <a:xfrm>
            <a:off x="7924800" y="1566501"/>
            <a:ext cx="3421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Высота среза: 8-12 см.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Влажность: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28-32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СВ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33567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6">
            <a:extLst>
              <a:ext uri="{FF2B5EF4-FFF2-40B4-BE49-F238E27FC236}">
                <a16:creationId xmlns:a16="http://schemas.microsoft.com/office/drawing/2014/main" id="{151F469B-6733-4A10-A856-A57DA362AF14}"/>
              </a:ext>
            </a:extLst>
          </p:cNvPr>
          <p:cNvSpPr/>
          <p:nvPr/>
        </p:nvSpPr>
        <p:spPr>
          <a:xfrm>
            <a:off x="359907" y="5399487"/>
            <a:ext cx="11473812" cy="7198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888" tIns="71981" rIns="431888" bIns="107972"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Учитываем фазу развития растения</a:t>
            </a: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9748" y="446161"/>
            <a:ext cx="10741330" cy="369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797" marR="6348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Уборка на силос</a:t>
            </a:r>
            <a:endParaRPr kumimoji="0" sz="23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8" descr="Cow">
            <a:extLst>
              <a:ext uri="{FF2B5EF4-FFF2-40B4-BE49-F238E27FC236}">
                <a16:creationId xmlns:a16="http://schemas.microsoft.com/office/drawing/2014/main" id="{4B3268D8-5D3A-42DF-8E53-25EBB6CD2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809" y="173698"/>
            <a:ext cx="914162" cy="914162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BD8601DA-7EB9-4620-9779-E6A83C861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37960" y="6552000"/>
            <a:ext cx="1295759" cy="180020"/>
          </a:xfrm>
          <a:prstGeom prst="rect">
            <a:avLst/>
          </a:prstGeom>
        </p:spPr>
        <p:txBody>
          <a:bodyPr vert="horz" lIns="0" tIns="0" rIns="7200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7606E-D216-4A6B-A9E4-BE8E813D9E8E}" type="datetime3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04/04/24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4982223-5064-DC6A-080E-2DFF923926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905" y="1059842"/>
            <a:ext cx="5650529" cy="42854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999" b="1" dirty="0">
                <a:latin typeface="Arial" panose="020B0604020202020204" pitchFamily="34" charset="0"/>
                <a:cs typeface="Arial" panose="020B0604020202020204" pitchFamily="34" charset="0"/>
              </a:rPr>
              <a:t>Уборка производится до выметывания </a:t>
            </a:r>
          </a:p>
          <a:p>
            <a:pPr marL="0" indent="0">
              <a:buNone/>
            </a:pPr>
            <a:endParaRPr lang="ru-RU" dirty="0">
              <a:latin typeface="+mn-lt"/>
            </a:endParaRPr>
          </a:p>
          <a:p>
            <a:pPr lvl="1"/>
            <a:r>
              <a:rPr lang="ru-RU" dirty="0">
                <a:latin typeface="+mn-lt"/>
              </a:rPr>
              <a:t>Колос находится в трубке, фаза флагового листа</a:t>
            </a:r>
          </a:p>
          <a:p>
            <a:pPr lvl="1"/>
            <a:r>
              <a:rPr lang="ru-RU" dirty="0">
                <a:latin typeface="+mn-lt"/>
              </a:rPr>
              <a:t>Более ранняя уборка в меньшей степени ухудшает </a:t>
            </a:r>
          </a:p>
          <a:p>
            <a:pPr lvl="1"/>
            <a:r>
              <a:rPr lang="ru-RU" dirty="0">
                <a:latin typeface="+mn-lt"/>
              </a:rPr>
              <a:t>качество корма, чем после выхода колоса</a:t>
            </a:r>
          </a:p>
          <a:p>
            <a:pPr lvl="1"/>
            <a:r>
              <a:rPr lang="ru-RU" dirty="0">
                <a:latin typeface="+mn-lt"/>
              </a:rPr>
              <a:t>Содержание СВ 27-32%</a:t>
            </a:r>
          </a:p>
          <a:p>
            <a:pPr lvl="1"/>
            <a:r>
              <a:rPr lang="ru-RU" dirty="0">
                <a:latin typeface="+mn-lt"/>
              </a:rPr>
              <a:t>Скашиваем, подвяливаем, </a:t>
            </a:r>
            <a:r>
              <a:rPr lang="ru-RU" dirty="0" err="1">
                <a:latin typeface="+mn-lt"/>
              </a:rPr>
              <a:t>валкуем</a:t>
            </a:r>
            <a:r>
              <a:rPr lang="ru-RU" dirty="0">
                <a:latin typeface="+mn-lt"/>
              </a:rPr>
              <a:t>, подбираем</a:t>
            </a:r>
          </a:p>
          <a:p>
            <a:pPr lvl="1"/>
            <a:r>
              <a:rPr lang="ru-RU" dirty="0">
                <a:latin typeface="+mn-lt"/>
              </a:rPr>
              <a:t>Косилки-</a:t>
            </a:r>
            <a:r>
              <a:rPr lang="ru-RU" dirty="0" err="1">
                <a:latin typeface="+mn-lt"/>
              </a:rPr>
              <a:t>плющилки</a:t>
            </a:r>
            <a:r>
              <a:rPr lang="ru-RU" dirty="0">
                <a:latin typeface="+mn-lt"/>
              </a:rPr>
              <a:t> для быстрого </a:t>
            </a:r>
            <a:r>
              <a:rPr lang="ru-RU" dirty="0" err="1">
                <a:latin typeface="+mn-lt"/>
              </a:rPr>
              <a:t>подвяливания</a:t>
            </a:r>
            <a:endParaRPr lang="ru-RU" dirty="0">
              <a:latin typeface="+mn-lt"/>
            </a:endParaRPr>
          </a:p>
          <a:p>
            <a:pPr lvl="1"/>
            <a:r>
              <a:rPr lang="ru-RU" dirty="0">
                <a:latin typeface="+mn-lt"/>
              </a:rPr>
              <a:t>зеленой массы</a:t>
            </a:r>
          </a:p>
          <a:p>
            <a:pPr lvl="1"/>
            <a:r>
              <a:rPr lang="ru-RU" dirty="0">
                <a:latin typeface="+mn-lt"/>
              </a:rPr>
              <a:t>Косить лучше с утра (</a:t>
            </a:r>
            <a:r>
              <a:rPr lang="en-US" dirty="0">
                <a:latin typeface="+mn-lt"/>
              </a:rPr>
              <a:t>max </a:t>
            </a:r>
            <a:r>
              <a:rPr lang="ru-RU" dirty="0">
                <a:latin typeface="+mn-lt"/>
              </a:rPr>
              <a:t>сахаров)</a:t>
            </a:r>
          </a:p>
          <a:p>
            <a:pPr lvl="1"/>
            <a:r>
              <a:rPr lang="ru-RU" dirty="0">
                <a:latin typeface="+mn-lt"/>
              </a:rPr>
              <a:t>Закладываем в траншею, трамбуем</a:t>
            </a:r>
          </a:p>
          <a:p>
            <a:pPr lvl="1"/>
            <a:r>
              <a:rPr lang="ru-RU" dirty="0">
                <a:latin typeface="+mn-lt"/>
              </a:rPr>
              <a:t>Плотность трамбовки в траншею должна достигать </a:t>
            </a:r>
          </a:p>
          <a:p>
            <a:pPr lvl="1"/>
            <a:r>
              <a:rPr lang="ru-RU" dirty="0">
                <a:latin typeface="+mn-lt"/>
              </a:rPr>
              <a:t>750- 850 кг/м3</a:t>
            </a:r>
          </a:p>
          <a:p>
            <a:pPr lvl="1"/>
            <a:r>
              <a:rPr lang="ru-RU" dirty="0">
                <a:latin typeface="+mn-lt"/>
              </a:rPr>
              <a:t>Используем консерванты, </a:t>
            </a:r>
            <a:endParaRPr lang="en-US" dirty="0">
              <a:latin typeface="+mn-lt"/>
            </a:endParaRPr>
          </a:p>
          <a:p>
            <a:pPr lvl="1"/>
            <a:r>
              <a:rPr lang="ru-RU" dirty="0">
                <a:latin typeface="+mn-lt"/>
              </a:rPr>
              <a:t>качественный укрывной материал</a:t>
            </a:r>
          </a:p>
          <a:p>
            <a:pPr lvl="1"/>
            <a:endParaRPr lang="ru-RU" dirty="0">
              <a:latin typeface="+mn-lt"/>
            </a:endParaRPr>
          </a:p>
          <a:p>
            <a:pPr lvl="2"/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  <a:p>
            <a:endParaRPr lang="ru-RU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2B77950-44A5-4F5D-A437-6B43D698224F}"/>
              </a:ext>
            </a:extLst>
          </p:cNvPr>
          <p:cNvSpPr/>
          <p:nvPr/>
        </p:nvSpPr>
        <p:spPr>
          <a:xfrm>
            <a:off x="359905" y="6299253"/>
            <a:ext cx="11473812" cy="143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0" rIns="179953" bIns="0" rtlCol="0" anchor="t" anchorCtr="0"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Д-р Сильвия Орос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Livestock Performance Testing Ltd.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Гёдёллё, Венгрия</a:t>
            </a:r>
          </a:p>
        </p:txBody>
      </p:sp>
      <p:cxnSp>
        <p:nvCxnSpPr>
          <p:cNvPr id="12" name="Gerade Verbindung 23">
            <a:extLst>
              <a:ext uri="{FF2B5EF4-FFF2-40B4-BE49-F238E27FC236}">
                <a16:creationId xmlns:a16="http://schemas.microsoft.com/office/drawing/2014/main" id="{33DA1EDC-6AD3-4A0C-9B02-C89E39F8B53B}"/>
              </a:ext>
            </a:extLst>
          </p:cNvPr>
          <p:cNvCxnSpPr/>
          <p:nvPr/>
        </p:nvCxnSpPr>
        <p:spPr>
          <a:xfrm>
            <a:off x="359906" y="6227271"/>
            <a:ext cx="8997657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1215c743-b235-4850-b3e5-b96a917b220b@eurprd07">
            <a:extLst>
              <a:ext uri="{FF2B5EF4-FFF2-40B4-BE49-F238E27FC236}">
                <a16:creationId xmlns:a16="http://schemas.microsoft.com/office/drawing/2014/main" id="{3AE920EB-6A2C-AD2D-2538-CE1C008EB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434" y="1059842"/>
            <a:ext cx="5736095" cy="428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C6A1C854-B8F8-065A-15B1-3AE4B1D56F38}"/>
              </a:ext>
            </a:extLst>
          </p:cNvPr>
          <p:cNvCxnSpPr/>
          <p:nvPr/>
        </p:nvCxnSpPr>
        <p:spPr>
          <a:xfrm flipV="1">
            <a:off x="9284457" y="4721630"/>
            <a:ext cx="304721" cy="3166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72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D8DB4-1765-4265-AF34-BEC440DC8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	Эффективность силоса из гибридной ржи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980A92-07FA-42E3-908F-8A1545A5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45FDBE-2A8E-4816-923D-81587029DC73}" type="datetime3"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04/04/24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B5821C-54B7-402B-AA47-26EBDF710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7DF20-EDB0-4B2C-BB00-AEF0D14163FC}" type="slidenum"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FF6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srgbClr val="FF6C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Рисунок 7" descr="Cow">
            <a:extLst>
              <a:ext uri="{FF2B5EF4-FFF2-40B4-BE49-F238E27FC236}">
                <a16:creationId xmlns:a16="http://schemas.microsoft.com/office/drawing/2014/main" id="{6BCABF5D-1D11-4B25-9D74-7FC785652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809" y="173698"/>
            <a:ext cx="914162" cy="914162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чек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AEAA1A49-5F96-3CFF-3FB6-2E0CBF8DE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537" y="1080711"/>
            <a:ext cx="7297302" cy="5650449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5953BFD-726A-8484-3457-66A61E49DEE3}"/>
              </a:ext>
            </a:extLst>
          </p:cNvPr>
          <p:cNvCxnSpPr/>
          <p:nvPr/>
        </p:nvCxnSpPr>
        <p:spPr>
          <a:xfrm flipH="1">
            <a:off x="8239125" y="3724275"/>
            <a:ext cx="2298835" cy="247650"/>
          </a:xfrm>
          <a:prstGeom prst="straightConnector1">
            <a:avLst/>
          </a:prstGeom>
          <a:ln w="9525" cmpd="sng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1F9001C-EEB8-ADEA-880E-66DEBE48796F}"/>
              </a:ext>
            </a:extLst>
          </p:cNvPr>
          <p:cNvCxnSpPr/>
          <p:nvPr/>
        </p:nvCxnSpPr>
        <p:spPr>
          <a:xfrm flipH="1">
            <a:off x="8239125" y="1878313"/>
            <a:ext cx="2298835" cy="247650"/>
          </a:xfrm>
          <a:prstGeom prst="straightConnector1">
            <a:avLst/>
          </a:prstGeom>
          <a:ln w="9525" cmpd="sng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8D53BD6-0FCE-0F8F-04AB-D1C916D52C35}"/>
              </a:ext>
            </a:extLst>
          </p:cNvPr>
          <p:cNvCxnSpPr/>
          <p:nvPr/>
        </p:nvCxnSpPr>
        <p:spPr>
          <a:xfrm flipH="1">
            <a:off x="8239124" y="5258487"/>
            <a:ext cx="2298835" cy="247650"/>
          </a:xfrm>
          <a:prstGeom prst="straightConnector1">
            <a:avLst/>
          </a:prstGeom>
          <a:ln w="9525" cmpd="sng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9CC429B-ECEE-712C-EBB5-CA7A6510ADBA}"/>
              </a:ext>
            </a:extLst>
          </p:cNvPr>
          <p:cNvCxnSpPr>
            <a:cxnSpLocks/>
          </p:cNvCxnSpPr>
          <p:nvPr/>
        </p:nvCxnSpPr>
        <p:spPr>
          <a:xfrm flipV="1">
            <a:off x="1952625" y="3905935"/>
            <a:ext cx="2333625" cy="494615"/>
          </a:xfrm>
          <a:prstGeom prst="straightConnector1">
            <a:avLst/>
          </a:prstGeom>
          <a:ln w="9525" cmpd="sng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081234"/>
      </p:ext>
    </p:extLst>
  </p:cSld>
  <p:clrMapOvr>
    <a:masterClrMapping/>
  </p:clrMapOvr>
</p:sld>
</file>

<file path=ppt/theme/theme1.xml><?xml version="1.0" encoding="utf-8"?>
<a:theme xmlns:a="http://schemas.openxmlformats.org/drawingml/2006/main" name="KWS">
  <a:themeElements>
    <a:clrScheme name="KWS 2015-04-23">
      <a:dk1>
        <a:sysClr val="windowText" lastClr="000000"/>
      </a:dk1>
      <a:lt1>
        <a:sysClr val="window" lastClr="FFFFFF"/>
      </a:lt1>
      <a:dk2>
        <a:srgbClr val="FF6C00"/>
      </a:dk2>
      <a:lt2>
        <a:srgbClr val="B4AF9B"/>
      </a:lt2>
      <a:accent1>
        <a:srgbClr val="FF6C00"/>
      </a:accent1>
      <a:accent2>
        <a:srgbClr val="78785F"/>
      </a:accent2>
      <a:accent3>
        <a:srgbClr val="233737"/>
      </a:accent3>
      <a:accent4>
        <a:srgbClr val="5F696E"/>
      </a:accent4>
      <a:accent5>
        <a:srgbClr val="257150"/>
      </a:accent5>
      <a:accent6>
        <a:srgbClr val="96A02D"/>
      </a:accent6>
      <a:hlink>
        <a:srgbClr val="000000"/>
      </a:hlink>
      <a:folHlink>
        <a:srgbClr val="000000"/>
      </a:folHlink>
    </a:clrScheme>
    <a:fontScheme name="KW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marL="268288" indent="-268288" algn="l">
          <a:spcAft>
            <a:spcPts val="400"/>
          </a:spcAft>
          <a:buSzPct val="100000"/>
          <a:buFont typeface="Wingdings" panose="05000000000000000000" pitchFamily="2" charset="2"/>
          <a:buChar char="§"/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KWS Dunkelgrau">
      <a:srgbClr val="233737"/>
    </a:custClr>
    <a:custClr name="KWS Dunkelbraun">
      <a:srgbClr val="645041"/>
    </a:custClr>
    <a:custClr name="KWS Dunkelbeige">
      <a:srgbClr val="78785F"/>
    </a:custClr>
    <a:custClr name="KWS Dunkelgrün">
      <a:srgbClr val="004132"/>
    </a:custClr>
    <a:custClr name="KWS Dunkelblau">
      <a:srgbClr val="3A7391"/>
    </a:custClr>
    <a:custClr name="KWS Dunkelrot">
      <a:srgbClr val="BE5F46"/>
    </a:custClr>
    <a:custClr name="KWS Dunkelgelb">
      <a:srgbClr val="DCB900"/>
    </a:custClr>
    <a:custClr name="Signalrot">
      <a:srgbClr val="CC3333"/>
    </a:custClr>
    <a:custClr name="Blank">
      <a:srgbClr val="FFFFFF"/>
    </a:custClr>
    <a:custClr name="Blank">
      <a:srgbClr val="FFFFFF"/>
    </a:custClr>
    <a:custClr name="KWS Grau">
      <a:srgbClr val="5F696E"/>
    </a:custClr>
    <a:custClr name="KWS Braun">
      <a:srgbClr val="96825F"/>
    </a:custClr>
    <a:custClr name="KWS Beige">
      <a:srgbClr val="B4AF9B"/>
    </a:custClr>
    <a:custClr name="KWS Grün">
      <a:srgbClr val="257150"/>
    </a:custClr>
    <a:custClr name="KWS Blau">
      <a:srgbClr val="64AAB9"/>
    </a:custClr>
    <a:custClr name="KWS Rot">
      <a:srgbClr val="AA7373"/>
    </a:custClr>
    <a:custClr name="KWS Gelb">
      <a:srgbClr val="FAB900"/>
    </a:custClr>
    <a:custClr name="Blank">
      <a:srgbClr val="FFFFFF"/>
    </a:custClr>
    <a:custClr name="Blank">
      <a:srgbClr val="FFFFFF"/>
    </a:custClr>
    <a:custClr name="Blank">
      <a:srgbClr val="FFFFFF"/>
    </a:custClr>
    <a:custClr name="KWS Hellgrau">
      <a:srgbClr val="C8D0D6"/>
    </a:custClr>
    <a:custClr name="KWS Hellbraun">
      <a:srgbClr val="D7C8A6"/>
    </a:custClr>
    <a:custClr name="KWS Hellbeige">
      <a:srgbClr val="CCC8A8"/>
    </a:custClr>
    <a:custClr name="KWS Hellgrün">
      <a:srgbClr val="96A02D"/>
    </a:custClr>
    <a:custClr name="KWS Hellblau">
      <a:srgbClr val="B4CDD7"/>
    </a:custClr>
    <a:custClr name="KWS Hellrot">
      <a:srgbClr val="CDB4A6"/>
    </a:custClr>
    <a:custClr name="KWS Hellgelb">
      <a:srgbClr val="FADC64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KWS_Master_PowerPoint_4x3_RU_rs.POTX" id="{CDDDAB36-BFAC-4BA9-9DD9-A29BFBD719DF}" vid="{5AB825F7-A9DC-49E9-886B-929BC8D717AC}"/>
    </a:ext>
  </a:extLst>
</a:theme>
</file>

<file path=ppt/theme/theme2.xml><?xml version="1.0" encoding="utf-8"?>
<a:theme xmlns:a="http://schemas.openxmlformats.org/drawingml/2006/main" name="KWS Framework">
  <a:themeElements>
    <a:clrScheme name="KWS 2015-04-23">
      <a:dk1>
        <a:sysClr val="windowText" lastClr="000000"/>
      </a:dk1>
      <a:lt1>
        <a:sysClr val="window" lastClr="FFFFFF"/>
      </a:lt1>
      <a:dk2>
        <a:srgbClr val="FF6C00"/>
      </a:dk2>
      <a:lt2>
        <a:srgbClr val="B4AF9B"/>
      </a:lt2>
      <a:accent1>
        <a:srgbClr val="FF6C00"/>
      </a:accent1>
      <a:accent2>
        <a:srgbClr val="78785F"/>
      </a:accent2>
      <a:accent3>
        <a:srgbClr val="233737"/>
      </a:accent3>
      <a:accent4>
        <a:srgbClr val="5F696E"/>
      </a:accent4>
      <a:accent5>
        <a:srgbClr val="257150"/>
      </a:accent5>
      <a:accent6>
        <a:srgbClr val="96A02D"/>
      </a:accent6>
      <a:hlink>
        <a:srgbClr val="000000"/>
      </a:hlink>
      <a:folHlink>
        <a:srgbClr val="000000"/>
      </a:folHlink>
    </a:clrScheme>
    <a:fontScheme name="KW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600"/>
          </a:spcAft>
          <a:defRPr sz="2000" b="1" dirty="0">
            <a:solidFill>
              <a:schemeClr val="tx1"/>
            </a:solidFill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solidFill>
          <a:schemeClr val="bg1">
            <a:lumMod val="95000"/>
          </a:schemeClr>
        </a:solidFill>
        <a:ln>
          <a:noFill/>
        </a:ln>
        <a:effectLst/>
      </a:spPr>
      <a:bodyPr wrap="square" lIns="288000" tIns="216000" rIns="288000" bIns="216000" anchor="t">
        <a:noAutofit/>
      </a:bodyPr>
      <a:lstStyle>
        <a:defPPr marL="0" indent="0" algn="l">
          <a:spcAft>
            <a:spcPts val="600"/>
          </a:spcAft>
          <a:buNone/>
          <a:defRPr sz="2000" b="1" dirty="0" smtClean="0">
            <a:latin typeface="+mn-lt"/>
            <a:cs typeface="Arial" panose="020B0604020202020204" pitchFamily="34" charset="0"/>
          </a:defRPr>
        </a:defPPr>
      </a:lstStyle>
    </a:txDef>
  </a:objectDefaults>
  <a:extraClrSchemeLst/>
  <a:custClrLst>
    <a:custClr name="KWS Dunkelgrau">
      <a:srgbClr val="233737"/>
    </a:custClr>
    <a:custClr name="KWS Dunkelbraun">
      <a:srgbClr val="645041"/>
    </a:custClr>
    <a:custClr name="KWS Dunkelbeige">
      <a:srgbClr val="78785F"/>
    </a:custClr>
    <a:custClr name="KWS Dunkelgrün">
      <a:srgbClr val="004132"/>
    </a:custClr>
    <a:custClr name="KWS Dunkelblau">
      <a:srgbClr val="3A7391"/>
    </a:custClr>
    <a:custClr name="KWS Dunkelrot">
      <a:srgbClr val="BE5F46"/>
    </a:custClr>
    <a:custClr name="KWS Dunkelgelb">
      <a:srgbClr val="DCB900"/>
    </a:custClr>
    <a:custClr name="Signalrot">
      <a:srgbClr val="CC3333"/>
    </a:custClr>
    <a:custClr name="Blank">
      <a:srgbClr val="FFFFFF"/>
    </a:custClr>
    <a:custClr name="Blank">
      <a:srgbClr val="FFFFFF"/>
    </a:custClr>
    <a:custClr name="KWS Grau">
      <a:srgbClr val="5F696E"/>
    </a:custClr>
    <a:custClr name="KWS Braun">
      <a:srgbClr val="96825F"/>
    </a:custClr>
    <a:custClr name="KWS Beige">
      <a:srgbClr val="B4AF9B"/>
    </a:custClr>
    <a:custClr name="KWS Grün">
      <a:srgbClr val="257150"/>
    </a:custClr>
    <a:custClr name="KWS Blau">
      <a:srgbClr val="64AAB9"/>
    </a:custClr>
    <a:custClr name="KWS Rot">
      <a:srgbClr val="AA7373"/>
    </a:custClr>
    <a:custClr name="KWS Gelb">
      <a:srgbClr val="FAB900"/>
    </a:custClr>
    <a:custClr name="Blank">
      <a:srgbClr val="FFFFFF"/>
    </a:custClr>
    <a:custClr name="Blank">
      <a:srgbClr val="FFFFFF"/>
    </a:custClr>
    <a:custClr name="Blank">
      <a:srgbClr val="FFFFFF"/>
    </a:custClr>
    <a:custClr name="KWS Hellgrau">
      <a:srgbClr val="C8D0D6"/>
    </a:custClr>
    <a:custClr name="KWS Hellbraun">
      <a:srgbClr val="D7C8A6"/>
    </a:custClr>
    <a:custClr name="KWS Hellbeige">
      <a:srgbClr val="CCC8A8"/>
    </a:custClr>
    <a:custClr name="KWS Hellgrün">
      <a:srgbClr val="96A02D"/>
    </a:custClr>
    <a:custClr name="KWS Hellblau">
      <a:srgbClr val="B4CDD7"/>
    </a:custClr>
    <a:custClr name="KWS Hellrot">
      <a:srgbClr val="CDB4A6"/>
    </a:custClr>
    <a:custClr name="KWS Hellgelb">
      <a:srgbClr val="FADC64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KWS_Master_PowerPoint_16x9_DE_r&amp;d.POTX" id="{C348CC36-5313-441F-8521-DF9E749D893C}" vid="{E19AC27A-A891-4697-A34A-21253B7B5A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498</Words>
  <Application>Microsoft Office PowerPoint</Application>
  <PresentationFormat>Широкоэкранный</PresentationFormat>
  <Paragraphs>120</Paragraphs>
  <Slides>12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Verdana</vt:lpstr>
      <vt:lpstr>Wingdings</vt:lpstr>
      <vt:lpstr>KWS</vt:lpstr>
      <vt:lpstr>KWS Framework</vt:lpstr>
      <vt:lpstr>Выводы</vt:lpstr>
      <vt:lpstr>Рад нашей встрече!</vt:lpstr>
      <vt:lpstr> Применение гибридной ржи в кормлении с/х животных</vt:lpstr>
      <vt:lpstr> Эффективность силоса из гибридной ржи</vt:lpstr>
      <vt:lpstr>Уборка на зеленый корм</vt:lpstr>
      <vt:lpstr>Уборка на зеленый корм</vt:lpstr>
      <vt:lpstr>Уборка на зеленый корм</vt:lpstr>
      <vt:lpstr>Презентация PowerPoint</vt:lpstr>
      <vt:lpstr> Эффективность силоса из гибридной ржи</vt:lpstr>
      <vt:lpstr> Преимущества использования гибридной ржи в кормлении свиней</vt:lpstr>
      <vt:lpstr> Питательность зерна</vt:lpstr>
      <vt:lpstr>Спасибо за внимание!  Остались вопросы? Тел (913)-724-56-99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Выводы</dc:title>
  <dc:creator>Bogdanov, Vitaliy (KW-RUS, RUMO)</dc:creator>
  <cp:lastModifiedBy>Bogdanov, Vitaliy (KW-RUS, RUMO)</cp:lastModifiedBy>
  <cp:revision>3</cp:revision>
  <dcterms:created xsi:type="dcterms:W3CDTF">2024-03-11T09:58:52Z</dcterms:created>
  <dcterms:modified xsi:type="dcterms:W3CDTF">2024-04-04T13:57:52Z</dcterms:modified>
</cp:coreProperties>
</file>