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278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пт 12.04.24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303039"/>
            <a:ext cx="6696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7200" b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72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Национальные проекты на 2024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303039"/>
            <a:ext cx="61926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КУЛЬТУРА</a:t>
            </a:r>
          </a:p>
          <a:p>
            <a:pPr lvl="0"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«Культурная среда»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снащение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МБУ «Промышленновский районный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Историко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краеведческий музей» современным техническим оборудованием на сумму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1,806 млн. руб.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303039"/>
            <a:ext cx="61926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КУЛЬТУРА</a:t>
            </a:r>
          </a:p>
          <a:p>
            <a:pPr lvl="0"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«Творческие люди»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учшение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материально – технической базы в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Падунской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модельной библиотеке и Васьковском сельском клубе</a:t>
            </a: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сумму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0,212 млн. руб.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303039"/>
            <a:ext cx="61926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 </a:t>
            </a:r>
          </a:p>
          <a:p>
            <a:pPr lvl="0"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algn="ctr"/>
            <a:endParaRPr lang="ru-RU" sz="24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инансовое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советников директора по воспитанию и взаимодействию с детскими общественными объединениями в школах округа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сумму </a:t>
            </a: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2,297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млн. руб.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303039"/>
            <a:ext cx="61926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 </a:t>
            </a:r>
          </a:p>
          <a:p>
            <a:pPr lvl="0"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Успех каждого ребенка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algn="ctr"/>
            <a:endParaRPr lang="ru-RU" sz="24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емонт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кабинетов для открытия 10 новых мест дополнительного образования художественной направленности в </a:t>
            </a:r>
            <a:r>
              <a:rPr lang="ru-RU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Падунская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школа – интернат</a:t>
            </a: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сумму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0,229 млн. руб.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303039"/>
            <a:ext cx="619268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Жилье и городская среда </a:t>
            </a:r>
          </a:p>
          <a:p>
            <a:pPr lvl="0"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комфортной городской среды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algn="ctr"/>
            <a:endParaRPr lang="ru-RU" sz="24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5-ти дворовых территорий и 2-х пешеходных тротуаров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сумму </a:t>
            </a:r>
          </a:p>
          <a:p>
            <a:pPr lvl="0" algn="ctr"/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22,122 млн. руб.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303039"/>
            <a:ext cx="61926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Демография</a:t>
            </a:r>
          </a:p>
          <a:p>
            <a:pPr lvl="0"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Финансовая поддержка семей при рождении детей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algn="ctr"/>
            <a:endParaRPr lang="ru-RU" sz="24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есплатное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горячее питание для обучающихся 1- 4 классов  </a:t>
            </a: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сумму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14,551 млн. руб.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19" y="-289"/>
            <a:ext cx="618587" cy="133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2248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5656" y="303039"/>
            <a:ext cx="61926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6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Демография</a:t>
            </a:r>
          </a:p>
          <a:p>
            <a:pPr lvl="0"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Старшее поколение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lvl="0" algn="ctr"/>
            <a:endParaRPr lang="ru-RU" sz="24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инансовое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работников за гражданами пожилого возраста и инвалидами  </a:t>
            </a:r>
          </a:p>
          <a:p>
            <a:pPr lvl="0"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сумму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1,264 млн. руб.</a:t>
            </a:r>
          </a:p>
          <a:p>
            <a:pPr lvl="0" algn="ctr"/>
            <a:endParaRPr lang="ru-RU" sz="4000" b="1" i="1" dirty="0" smtClean="0">
              <a:solidFill>
                <a:srgbClr val="324F7E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Зайцева Н.А.</dc:creator>
  <cp:lastModifiedBy>адм</cp:lastModifiedBy>
  <cp:revision>11</cp:revision>
  <dcterms:created xsi:type="dcterms:W3CDTF">2024-04-04T09:26:15Z</dcterms:created>
  <dcterms:modified xsi:type="dcterms:W3CDTF">2024-04-12T08:22:21Z</dcterms:modified>
</cp:coreProperties>
</file>