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321" r:id="rId2"/>
    <p:sldId id="310" r:id="rId3"/>
    <p:sldId id="316" r:id="rId4"/>
    <p:sldId id="322" r:id="rId5"/>
    <p:sldId id="320" r:id="rId6"/>
    <p:sldId id="318" r:id="rId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38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9F35-3BFB-45DF-9F88-5FFA59C26F58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8479C-1BCD-4166-AEC3-767D5E9ECB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4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CAAD-5795-4848-BBF5-37E6BBBD95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8F17-11EE-4C94-BCE0-3D262CED3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CAAD-5795-4848-BBF5-37E6BBBD95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8F17-11EE-4C94-BCE0-3D262CED3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CAAD-5795-4848-BBF5-37E6BBBD95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8F17-11EE-4C94-BCE0-3D262CED3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CAAD-5795-4848-BBF5-37E6BBBD95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8F17-11EE-4C94-BCE0-3D262CED3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CAAD-5795-4848-BBF5-37E6BBBD95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8F17-11EE-4C94-BCE0-3D262CED3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CAAD-5795-4848-BBF5-37E6BBBD95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8F17-11EE-4C94-BCE0-3D262CED3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CAAD-5795-4848-BBF5-37E6BBBD95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8F17-11EE-4C94-BCE0-3D262CED3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CAAD-5795-4848-BBF5-37E6BBBD95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8F17-11EE-4C94-BCE0-3D262CED3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CAAD-5795-4848-BBF5-37E6BBBD95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8F17-11EE-4C94-BCE0-3D262CED3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CAAD-5795-4848-BBF5-37E6BBBD95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8F17-11EE-4C94-BCE0-3D262CED3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CAAD-5795-4848-BBF5-37E6BBBD95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8F17-11EE-4C94-BCE0-3D262CED3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9CAAD-5795-4848-BBF5-37E6BBBD95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48F17-11EE-4C94-BCE0-3D262CED3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01A08E2-1B1F-43A4-B6AB-5153A77BDB8E}"/>
              </a:ext>
            </a:extLst>
          </p:cNvPr>
          <p:cNvSpPr txBox="1">
            <a:spLocks/>
          </p:cNvSpPr>
          <p:nvPr/>
        </p:nvSpPr>
        <p:spPr>
          <a:xfrm>
            <a:off x="694576" y="615369"/>
            <a:ext cx="10862569" cy="407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r>
              <a:rPr lang="ru-RU" sz="1400" cap="none" spc="0" dirty="0">
                <a:solidFill>
                  <a:schemeClr val="tx1"/>
                </a:solidFill>
              </a:rPr>
              <a:t>Местоположение выявленного объекта археологического наследия «Поселение и курганный могильник Лебеди </a:t>
            </a:r>
            <a:r>
              <a:rPr lang="en-US" sz="1400" cap="none" spc="0" dirty="0">
                <a:solidFill>
                  <a:schemeClr val="tx1"/>
                </a:solidFill>
              </a:rPr>
              <a:t>VIII</a:t>
            </a:r>
            <a:r>
              <a:rPr lang="ru-RU" sz="1400" cap="none" spc="0" dirty="0">
                <a:solidFill>
                  <a:schemeClr val="tx1"/>
                </a:solidFill>
              </a:rPr>
              <a:t>»</a:t>
            </a:r>
            <a:endParaRPr lang="ru-RU" sz="1400" cap="none" spc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59E8C9F-F44B-4EA8-9722-6A9E24768E34}"/>
              </a:ext>
            </a:extLst>
          </p:cNvPr>
          <p:cNvSpPr txBox="1">
            <a:spLocks/>
          </p:cNvSpPr>
          <p:nvPr/>
        </p:nvSpPr>
        <p:spPr>
          <a:xfrm>
            <a:off x="838202" y="1022603"/>
            <a:ext cx="10515600" cy="407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Было		   	     	                           Стало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97CB8D5-5D7E-4A84-A1EE-87D3CDF88B97}"/>
              </a:ext>
            </a:extLst>
          </p:cNvPr>
          <p:cNvSpPr txBox="1">
            <a:spLocks/>
          </p:cNvSpPr>
          <p:nvPr/>
        </p:nvSpPr>
        <p:spPr>
          <a:xfrm>
            <a:off x="838202" y="221942"/>
            <a:ext cx="10862569" cy="407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r>
              <a:rPr lang="ru-RU" sz="2500" cap="none" spc="0" dirty="0">
                <a:solidFill>
                  <a:schemeClr val="tx1"/>
                </a:solidFill>
              </a:rPr>
              <a:t>Промышленновское МО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DF0A11-A75D-4FC6-8DCA-38F7D7D1F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2" y="1606103"/>
            <a:ext cx="5065325" cy="45911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66729D-D62F-4A8C-B57A-7AFD7C850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452" y="1606103"/>
            <a:ext cx="4928346" cy="458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7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C58EBAD-21D0-4C4C-8E4D-C101CD381738}"/>
              </a:ext>
            </a:extLst>
          </p:cNvPr>
          <p:cNvSpPr txBox="1">
            <a:spLocks/>
          </p:cNvSpPr>
          <p:nvPr/>
        </p:nvSpPr>
        <p:spPr>
          <a:xfrm>
            <a:off x="838202" y="588129"/>
            <a:ext cx="10862569" cy="407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r>
              <a:rPr lang="ru-RU" sz="1400" cap="none" spc="0" dirty="0">
                <a:solidFill>
                  <a:schemeClr val="tx1"/>
                </a:solidFill>
              </a:rPr>
              <a:t>Изменение границ территориальных зон ОДЗ 2 и Р 1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2B4B74B-6C41-4471-912F-930ADFD424E4}"/>
              </a:ext>
            </a:extLst>
          </p:cNvPr>
          <p:cNvSpPr txBox="1">
            <a:spLocks/>
          </p:cNvSpPr>
          <p:nvPr/>
        </p:nvSpPr>
        <p:spPr>
          <a:xfrm>
            <a:off x="838200" y="978180"/>
            <a:ext cx="10515600" cy="407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Было		   	     	                           Стало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E6DC357-43A6-46D5-8479-5F4926CD6062}"/>
              </a:ext>
            </a:extLst>
          </p:cNvPr>
          <p:cNvSpPr txBox="1">
            <a:spLocks/>
          </p:cNvSpPr>
          <p:nvPr/>
        </p:nvSpPr>
        <p:spPr>
          <a:xfrm>
            <a:off x="838202" y="221942"/>
            <a:ext cx="10862569" cy="407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r>
              <a:rPr lang="ru-RU" sz="2500" cap="none" spc="0" dirty="0">
                <a:solidFill>
                  <a:schemeClr val="tx1"/>
                </a:solidFill>
                <a:latin typeface="+mn-lt"/>
              </a:rPr>
              <a:t>Деревня Прогресс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111C96-ECE8-4687-82A0-CBBF6CB8B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35" y="1734418"/>
            <a:ext cx="5083206" cy="47901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BB3CE9-1118-447F-92B4-5A17C12B2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994" y="1734418"/>
            <a:ext cx="5476971" cy="4790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01A08E2-1B1F-43A4-B6AB-5153A77BDB8E}"/>
              </a:ext>
            </a:extLst>
          </p:cNvPr>
          <p:cNvSpPr txBox="1">
            <a:spLocks/>
          </p:cNvSpPr>
          <p:nvPr/>
        </p:nvSpPr>
        <p:spPr>
          <a:xfrm>
            <a:off x="838202" y="588129"/>
            <a:ext cx="10862569" cy="407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r>
              <a:rPr lang="ru-RU" sz="1400" cap="none" spc="0" dirty="0">
                <a:solidFill>
                  <a:schemeClr val="tx1"/>
                </a:solidFill>
              </a:rPr>
              <a:t>Изменение границы территориальной зоны ПР (Зона для размещения объектов добывающей промышленности)</a:t>
            </a:r>
            <a:endParaRPr lang="ru-RU" sz="1400" cap="none" spc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59E8C9F-F44B-4EA8-9722-6A9E24768E34}"/>
              </a:ext>
            </a:extLst>
          </p:cNvPr>
          <p:cNvSpPr txBox="1">
            <a:spLocks/>
          </p:cNvSpPr>
          <p:nvPr/>
        </p:nvSpPr>
        <p:spPr>
          <a:xfrm>
            <a:off x="838202" y="1022603"/>
            <a:ext cx="10515600" cy="407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Было		   	     	                           Стало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97CB8D5-5D7E-4A84-A1EE-87D3CDF88B97}"/>
              </a:ext>
            </a:extLst>
          </p:cNvPr>
          <p:cNvSpPr txBox="1">
            <a:spLocks/>
          </p:cNvSpPr>
          <p:nvPr/>
        </p:nvSpPr>
        <p:spPr>
          <a:xfrm>
            <a:off x="838202" y="221942"/>
            <a:ext cx="10862569" cy="407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r>
              <a:rPr lang="ru-RU" sz="2500" cap="none" spc="0" dirty="0">
                <a:solidFill>
                  <a:schemeClr val="tx1"/>
                </a:solidFill>
              </a:rPr>
              <a:t>Промышленновское МО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A10077-9B68-461C-80FC-CB2BBF774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49" y="2496550"/>
            <a:ext cx="5097987" cy="317177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AAD410-9A3E-4529-A24E-55238CA07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980" y="2496550"/>
            <a:ext cx="5969397" cy="31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6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01A08E2-1B1F-43A4-B6AB-5153A77BDB8E}"/>
              </a:ext>
            </a:extLst>
          </p:cNvPr>
          <p:cNvSpPr txBox="1">
            <a:spLocks/>
          </p:cNvSpPr>
          <p:nvPr/>
        </p:nvSpPr>
        <p:spPr>
          <a:xfrm>
            <a:off x="838202" y="588129"/>
            <a:ext cx="10862569" cy="407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r>
              <a:rPr lang="ru-RU" sz="1400" cap="none" spc="0" dirty="0">
                <a:solidFill>
                  <a:schemeClr val="tx1"/>
                </a:solidFill>
              </a:rPr>
              <a:t>Установление ЗОУИТ – охранная зона, реестровый номер 42:11-6.27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59E8C9F-F44B-4EA8-9722-6A9E24768E34}"/>
              </a:ext>
            </a:extLst>
          </p:cNvPr>
          <p:cNvSpPr txBox="1">
            <a:spLocks/>
          </p:cNvSpPr>
          <p:nvPr/>
        </p:nvSpPr>
        <p:spPr>
          <a:xfrm>
            <a:off x="838202" y="1022603"/>
            <a:ext cx="10515600" cy="407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Было		   	     	                           Стало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97CB8D5-5D7E-4A84-A1EE-87D3CDF88B97}"/>
              </a:ext>
            </a:extLst>
          </p:cNvPr>
          <p:cNvSpPr txBox="1">
            <a:spLocks/>
          </p:cNvSpPr>
          <p:nvPr/>
        </p:nvSpPr>
        <p:spPr>
          <a:xfrm>
            <a:off x="838202" y="221942"/>
            <a:ext cx="10862569" cy="407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r>
              <a:rPr lang="ru-RU" sz="2500" cap="none" spc="0" dirty="0" err="1">
                <a:solidFill>
                  <a:schemeClr val="tx1"/>
                </a:solidFill>
              </a:rPr>
              <a:t>Пгт</a:t>
            </a:r>
            <a:r>
              <a:rPr lang="ru-RU" sz="2500" cap="none" spc="0" dirty="0">
                <a:solidFill>
                  <a:schemeClr val="tx1"/>
                </a:solidFill>
              </a:rPr>
              <a:t>. Промышленная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03FCA-A8B0-4BE1-8874-1E5BEB568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2" y="1577578"/>
            <a:ext cx="5048955" cy="50108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8A9DC1-CB00-4868-B977-678505928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486" y="1601392"/>
            <a:ext cx="5084312" cy="498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7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01A08E2-1B1F-43A4-B6AB-5153A77BDB8E}"/>
              </a:ext>
            </a:extLst>
          </p:cNvPr>
          <p:cNvSpPr txBox="1">
            <a:spLocks/>
          </p:cNvSpPr>
          <p:nvPr/>
        </p:nvSpPr>
        <p:spPr>
          <a:xfrm>
            <a:off x="838202" y="588129"/>
            <a:ext cx="10862569" cy="407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r>
              <a:rPr lang="ru-RU" sz="1400" cap="none" spc="0" dirty="0">
                <a:solidFill>
                  <a:schemeClr val="tx1"/>
                </a:solidFill>
              </a:rPr>
              <a:t>Установление ЗОУИТ – охранная зона, реестровый номер 42:11-6.152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59E8C9F-F44B-4EA8-9722-6A9E24768E34}"/>
              </a:ext>
            </a:extLst>
          </p:cNvPr>
          <p:cNvSpPr txBox="1">
            <a:spLocks/>
          </p:cNvSpPr>
          <p:nvPr/>
        </p:nvSpPr>
        <p:spPr>
          <a:xfrm>
            <a:off x="838202" y="1022603"/>
            <a:ext cx="10515600" cy="407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Было		   	     	                           Стало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97CB8D5-5D7E-4A84-A1EE-87D3CDF88B97}"/>
              </a:ext>
            </a:extLst>
          </p:cNvPr>
          <p:cNvSpPr txBox="1">
            <a:spLocks/>
          </p:cNvSpPr>
          <p:nvPr/>
        </p:nvSpPr>
        <p:spPr>
          <a:xfrm>
            <a:off x="838202" y="221942"/>
            <a:ext cx="10862569" cy="407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r>
              <a:rPr lang="ru-RU" sz="2500" cap="none" spc="0" dirty="0">
                <a:solidFill>
                  <a:schemeClr val="tx1"/>
                </a:solidFill>
              </a:rPr>
              <a:t>Промышленновское МО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36C4D7-C79C-41B7-9819-3FAF532A0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62" y="1704511"/>
            <a:ext cx="5435938" cy="45653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53BCE2-9F67-4636-AC3D-BBFC8E145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702" y="1704512"/>
            <a:ext cx="5528447" cy="45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7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01A08E2-1B1F-43A4-B6AB-5153A77BDB8E}"/>
              </a:ext>
            </a:extLst>
          </p:cNvPr>
          <p:cNvSpPr txBox="1">
            <a:spLocks/>
          </p:cNvSpPr>
          <p:nvPr/>
        </p:nvSpPr>
        <p:spPr>
          <a:xfrm>
            <a:off x="838202" y="588129"/>
            <a:ext cx="10862569" cy="407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r>
              <a:rPr lang="ru-RU" sz="1400" cap="none" spc="0" dirty="0" err="1">
                <a:solidFill>
                  <a:schemeClr val="tx1"/>
                </a:solidFill>
                <a:latin typeface="+mn-lt"/>
              </a:rPr>
              <a:t>Приаэродромная</a:t>
            </a:r>
            <a:r>
              <a:rPr lang="ru-RU" sz="1400" cap="none" spc="0" dirty="0">
                <a:solidFill>
                  <a:schemeClr val="tx1"/>
                </a:solidFill>
                <a:latin typeface="+mn-lt"/>
              </a:rPr>
              <a:t> территория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59E8C9F-F44B-4EA8-9722-6A9E24768E34}"/>
              </a:ext>
            </a:extLst>
          </p:cNvPr>
          <p:cNvSpPr txBox="1">
            <a:spLocks/>
          </p:cNvSpPr>
          <p:nvPr/>
        </p:nvSpPr>
        <p:spPr>
          <a:xfrm>
            <a:off x="838202" y="1022603"/>
            <a:ext cx="10515600" cy="407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Было		   	     	                           Стало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97CB8D5-5D7E-4A84-A1EE-87D3CDF88B97}"/>
              </a:ext>
            </a:extLst>
          </p:cNvPr>
          <p:cNvSpPr txBox="1">
            <a:spLocks/>
          </p:cNvSpPr>
          <p:nvPr/>
        </p:nvSpPr>
        <p:spPr>
          <a:xfrm>
            <a:off x="838202" y="221942"/>
            <a:ext cx="10862569" cy="407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r>
              <a:rPr lang="ru-RU" sz="2500" cap="none" spc="0" dirty="0">
                <a:solidFill>
                  <a:schemeClr val="tx1"/>
                </a:solidFill>
              </a:rPr>
              <a:t>Промышленновское МО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63FFBC-44EE-4153-A06E-9F2FB94E3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85" y="1932986"/>
            <a:ext cx="4691746" cy="39024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A2A18A-1D1D-4BE5-974F-52CB92CFB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486" y="1765610"/>
            <a:ext cx="5043894" cy="406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66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2157</TotalTime>
  <Words>122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r5</dc:creator>
  <cp:lastModifiedBy>R5</cp:lastModifiedBy>
  <cp:revision>178</cp:revision>
  <dcterms:created xsi:type="dcterms:W3CDTF">2021-11-19T02:28:09Z</dcterms:created>
  <dcterms:modified xsi:type="dcterms:W3CDTF">2024-04-19T07:46:49Z</dcterms:modified>
</cp:coreProperties>
</file>