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327" r:id="rId2"/>
    <p:sldId id="316" r:id="rId3"/>
    <p:sldId id="326" r:id="rId4"/>
    <p:sldId id="321" r:id="rId5"/>
    <p:sldId id="310" r:id="rId6"/>
    <p:sldId id="319" r:id="rId7"/>
    <p:sldId id="322" r:id="rId8"/>
    <p:sldId id="323" r:id="rId9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9" autoAdjust="0"/>
    <p:restoredTop sz="94638" autoAdjust="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469F35-3BFB-45DF-9F88-5FFA59C26F58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8479C-1BCD-4166-AEC3-767D5E9ECB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40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2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5"/>
            <a:ext cx="36576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5"/>
            <a:ext cx="107696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7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128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229600" y="1600206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7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6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9CAAD-5795-4848-BBF5-37E6BBBD95AE}" type="datetimeFigureOut">
              <a:rPr lang="ru-RU" smtClean="0"/>
              <a:pPr/>
              <a:t>03.10.2024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7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7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C48F17-11EE-4C94-BCE0-3D262CED3D9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2C58EBAD-21D0-4C4C-8E4D-C101CD381738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>
                <a:solidFill>
                  <a:schemeClr val="tx1"/>
                </a:solidFill>
              </a:rPr>
              <a:t>Промышленновское МО</a:t>
            </a:r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A9F6CA92-578F-49B2-B4E7-E96C9E55CF31}"/>
              </a:ext>
            </a:extLst>
          </p:cNvPr>
          <p:cNvSpPr txBox="1">
            <a:spLocks/>
          </p:cNvSpPr>
          <p:nvPr/>
        </p:nvSpPr>
        <p:spPr>
          <a:xfrm>
            <a:off x="838200" y="1254192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CE96AAA0-669A-4238-AFAC-F0A5D681E7BA}"/>
              </a:ext>
            </a:extLst>
          </p:cNvPr>
          <p:cNvSpPr txBox="1">
            <a:spLocks/>
          </p:cNvSpPr>
          <p:nvPr/>
        </p:nvSpPr>
        <p:spPr>
          <a:xfrm>
            <a:off x="838200" y="691716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Установление </a:t>
            </a:r>
            <a:r>
              <a:rPr lang="ru-RU" sz="1400" cap="none" spc="0" dirty="0">
                <a:solidFill>
                  <a:schemeClr val="tx1"/>
                </a:solidFill>
              </a:rPr>
              <a:t>функциональной</a:t>
            </a:r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 иной рекреационной зоны (Р 5) в границах земельных участков с кадастровыми номерами 42:11:0107001:5, 42:11:0107001:297, 42:11:0107001:298, 42:11:0107001:4, 42:11:0107001:2, 42:11:0107001:3, 42:11:0107001:5, 42:11:0107001:300 (заявление от ООО «Санаторий </a:t>
            </a:r>
            <a:r>
              <a:rPr lang="ru-RU" sz="1400" cap="none" spc="0" dirty="0" err="1">
                <a:solidFill>
                  <a:schemeClr val="tx1"/>
                </a:solidFill>
                <a:latin typeface="+mn-lt"/>
              </a:rPr>
              <a:t>Танай</a:t>
            </a:r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»)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87AD03B1-9440-403C-A603-EE6963DCC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6837" y="1920255"/>
            <a:ext cx="5423996" cy="4349615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9AEC3F6A-BA15-41F0-80B4-859ADE1900C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9486" y="1920255"/>
            <a:ext cx="5269952" cy="4349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465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1A08E2-1B1F-43A4-B6AB-5153A77BDB8E}"/>
              </a:ext>
            </a:extLst>
          </p:cNvPr>
          <p:cNvSpPr txBox="1">
            <a:spLocks/>
          </p:cNvSpPr>
          <p:nvPr/>
        </p:nvSpPr>
        <p:spPr>
          <a:xfrm>
            <a:off x="838202" y="629175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</a:rPr>
              <a:t>Установления функциональной зоны специализированной общественной застройки (ОД2) в границах земельных участков с кадастровыми номерами 42:11:0105003:1728, 42:11:0105003:74, 42:11:0105003:73 (заявление от </a:t>
            </a:r>
            <a:r>
              <a:rPr lang="ru-RU" sz="1400" cap="none" spc="0" dirty="0" err="1">
                <a:solidFill>
                  <a:schemeClr val="tx1"/>
                </a:solidFill>
              </a:rPr>
              <a:t>Бондарец</a:t>
            </a:r>
            <a:r>
              <a:rPr lang="ru-RU" sz="1400" cap="none" spc="0" dirty="0">
                <a:solidFill>
                  <a:schemeClr val="tx1"/>
                </a:solidFill>
              </a:rPr>
              <a:t> И.В.)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59E8C9F-F44B-4EA8-9722-6A9E24768E34}"/>
              </a:ext>
            </a:extLst>
          </p:cNvPr>
          <p:cNvSpPr txBox="1">
            <a:spLocks/>
          </p:cNvSpPr>
          <p:nvPr/>
        </p:nvSpPr>
        <p:spPr>
          <a:xfrm>
            <a:off x="838202" y="1157933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97CB8D5-5D7E-4A84-A1EE-87D3CDF88B97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>
                <a:solidFill>
                  <a:schemeClr val="tx1"/>
                </a:solidFill>
              </a:rPr>
              <a:t>с. Журавлёво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148AD01-0E06-4380-8D71-DAA77564B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8570" y="1759977"/>
            <a:ext cx="4517413" cy="4637033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EC3CAE36-1364-4DF9-AD31-158E3E3653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3968" y="1759977"/>
            <a:ext cx="4209462" cy="46370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63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1A08E2-1B1F-43A4-B6AB-5153A77BDB8E}"/>
              </a:ext>
            </a:extLst>
          </p:cNvPr>
          <p:cNvSpPr txBox="1">
            <a:spLocks/>
          </p:cNvSpPr>
          <p:nvPr/>
        </p:nvSpPr>
        <p:spPr>
          <a:xfrm>
            <a:off x="838202" y="588129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</a:rPr>
              <a:t>Установление  функциональной зоны многофункциональной общественно-деловой зоны (ОД1) по ул. Центральная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59E8C9F-F44B-4EA8-9722-6A9E24768E34}"/>
              </a:ext>
            </a:extLst>
          </p:cNvPr>
          <p:cNvSpPr txBox="1">
            <a:spLocks/>
          </p:cNvSpPr>
          <p:nvPr/>
        </p:nvSpPr>
        <p:spPr>
          <a:xfrm>
            <a:off x="838202" y="1022603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97CB8D5-5D7E-4A84-A1EE-87D3CDF88B97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>
                <a:solidFill>
                  <a:schemeClr val="tx1"/>
                </a:solidFill>
              </a:rPr>
              <a:t>с. Лебеди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ABF81628-A4CE-4F87-AE04-60D75A96C3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392" y="1639215"/>
            <a:ext cx="5163943" cy="4512319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A229CC48-CA4B-4DAC-8BB2-AB354E3C8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0709" y="1632557"/>
            <a:ext cx="5369608" cy="4518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829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1A08E2-1B1F-43A4-B6AB-5153A77BDB8E}"/>
              </a:ext>
            </a:extLst>
          </p:cNvPr>
          <p:cNvSpPr txBox="1">
            <a:spLocks/>
          </p:cNvSpPr>
          <p:nvPr/>
        </p:nvSpPr>
        <p:spPr>
          <a:xfrm>
            <a:off x="838202" y="588129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</a:rPr>
              <a:t>Установление  функциональной зоны специализированной общественной застройки (ОД2) по ул. Садовая (заявление от Митькиной Т.Д.)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59E8C9F-F44B-4EA8-9722-6A9E24768E34}"/>
              </a:ext>
            </a:extLst>
          </p:cNvPr>
          <p:cNvSpPr txBox="1">
            <a:spLocks/>
          </p:cNvSpPr>
          <p:nvPr/>
        </p:nvSpPr>
        <p:spPr>
          <a:xfrm>
            <a:off x="838202" y="1022603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97CB8D5-5D7E-4A84-A1EE-87D3CDF88B97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 err="1">
                <a:solidFill>
                  <a:schemeClr val="tx1"/>
                </a:solidFill>
                <a:latin typeface="+mn-lt"/>
              </a:rPr>
              <a:t>пгт</a:t>
            </a:r>
            <a:r>
              <a:rPr lang="ru-RU" sz="2500" cap="none" spc="0" dirty="0">
                <a:solidFill>
                  <a:schemeClr val="tx1"/>
                </a:solidFill>
                <a:latin typeface="+mn-lt"/>
              </a:rPr>
              <a:t>. Промышленная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59E218C-D3A2-457D-BA85-6709232E0A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567" y="1559989"/>
            <a:ext cx="5100155" cy="480530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B3580D0-B2EF-4167-BA23-A3F947B154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2981" y="1559989"/>
            <a:ext cx="5327790" cy="480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072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2C58EBAD-21D0-4C4C-8E4D-C101CD381738}"/>
              </a:ext>
            </a:extLst>
          </p:cNvPr>
          <p:cNvSpPr txBox="1">
            <a:spLocks/>
          </p:cNvSpPr>
          <p:nvPr/>
        </p:nvSpPr>
        <p:spPr>
          <a:xfrm>
            <a:off x="838202" y="588129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Установление функциональной коммунально-складской зоны (П2) возле ул. Парковая</a:t>
            </a: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id="{52B4B74B-6C41-4471-912F-930ADFD424E4}"/>
              </a:ext>
            </a:extLst>
          </p:cNvPr>
          <p:cNvSpPr txBox="1">
            <a:spLocks/>
          </p:cNvSpPr>
          <p:nvPr/>
        </p:nvSpPr>
        <p:spPr>
          <a:xfrm>
            <a:off x="838200" y="978180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EE6DC357-43A6-46D5-8479-5F4926CD6062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 err="1">
                <a:solidFill>
                  <a:schemeClr val="tx1"/>
                </a:solidFill>
              </a:rPr>
              <a:t>пгт</a:t>
            </a:r>
            <a:r>
              <a:rPr lang="ru-RU" sz="2500" cap="none" spc="0" dirty="0">
                <a:solidFill>
                  <a:schemeClr val="tx1"/>
                </a:solidFill>
              </a:rPr>
              <a:t>. Промышленная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ADF1A399-0F21-4077-93AD-C61FC7B31A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39249"/>
            <a:ext cx="5223870" cy="4951137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32E41CE-8CFD-4CD8-8FB3-69A66FA9BB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89997" y="1539248"/>
            <a:ext cx="4863803" cy="495113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1A08E2-1B1F-43A4-B6AB-5153A77BDB8E}"/>
              </a:ext>
            </a:extLst>
          </p:cNvPr>
          <p:cNvSpPr txBox="1">
            <a:spLocks/>
          </p:cNvSpPr>
          <p:nvPr/>
        </p:nvSpPr>
        <p:spPr>
          <a:xfrm>
            <a:off x="838202" y="588129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Установление функциональной иной зоны (территория общего пользования и запаса) между ул. Васильева, ул. Дружбы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59E8C9F-F44B-4EA8-9722-6A9E24768E34}"/>
              </a:ext>
            </a:extLst>
          </p:cNvPr>
          <p:cNvSpPr txBox="1">
            <a:spLocks/>
          </p:cNvSpPr>
          <p:nvPr/>
        </p:nvSpPr>
        <p:spPr>
          <a:xfrm>
            <a:off x="838202" y="1022603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97CB8D5-5D7E-4A84-A1EE-87D3CDF88B97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 err="1">
                <a:solidFill>
                  <a:schemeClr val="tx1"/>
                </a:solidFill>
              </a:rPr>
              <a:t>пгт</a:t>
            </a:r>
            <a:r>
              <a:rPr lang="ru-RU" sz="2500" cap="none" spc="0" dirty="0">
                <a:solidFill>
                  <a:schemeClr val="tx1"/>
                </a:solidFill>
              </a:rPr>
              <a:t>. Промышленная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D5AAA63-6A58-46FB-A310-1F85DACC34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683" y="1566365"/>
            <a:ext cx="4321025" cy="469478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A51F0E8-300A-4B86-A1DD-00F18624F2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6137" y="1548925"/>
            <a:ext cx="4439180" cy="471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528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1A08E2-1B1F-43A4-B6AB-5153A77BDB8E}"/>
              </a:ext>
            </a:extLst>
          </p:cNvPr>
          <p:cNvSpPr txBox="1">
            <a:spLocks/>
          </p:cNvSpPr>
          <p:nvPr/>
        </p:nvSpPr>
        <p:spPr>
          <a:xfrm>
            <a:off x="838202" y="588129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Установления в границах участка с кадастровым номером 42:11:0111011:166 зоны земель сельскохозяйственных угодий возле населенного пункта с. </a:t>
            </a:r>
            <a:r>
              <a:rPr lang="ru-RU" sz="1400" cap="none" spc="0" dirty="0" err="1">
                <a:solidFill>
                  <a:schemeClr val="tx1"/>
                </a:solidFill>
                <a:latin typeface="+mn-lt"/>
              </a:rPr>
              <a:t>Морозово</a:t>
            </a:r>
            <a:endParaRPr lang="ru-RU" sz="1400" cap="none" spc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59E8C9F-F44B-4EA8-9722-6A9E24768E34}"/>
              </a:ext>
            </a:extLst>
          </p:cNvPr>
          <p:cNvSpPr txBox="1">
            <a:spLocks/>
          </p:cNvSpPr>
          <p:nvPr/>
        </p:nvSpPr>
        <p:spPr>
          <a:xfrm>
            <a:off x="838202" y="1022603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97CB8D5-5D7E-4A84-A1EE-87D3CDF88B97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>
                <a:solidFill>
                  <a:schemeClr val="tx1"/>
                </a:solidFill>
              </a:rPr>
              <a:t>Промышленновское МО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B9B4A36-B606-407B-BF4C-C6EC5BF3E6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2563" y="1879670"/>
            <a:ext cx="4931235" cy="4027272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1BD101D-8FD7-42E4-8E08-706AFFC2A9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2" y="1879670"/>
            <a:ext cx="5232825" cy="4045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156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>
            <a:extLst>
              <a:ext uri="{FF2B5EF4-FFF2-40B4-BE49-F238E27FC236}">
                <a16:creationId xmlns:a16="http://schemas.microsoft.com/office/drawing/2014/main" id="{C01A08E2-1B1F-43A4-B6AB-5153A77BDB8E}"/>
              </a:ext>
            </a:extLst>
          </p:cNvPr>
          <p:cNvSpPr txBox="1">
            <a:spLocks/>
          </p:cNvSpPr>
          <p:nvPr/>
        </p:nvSpPr>
        <p:spPr>
          <a:xfrm>
            <a:off x="838202" y="588129"/>
            <a:ext cx="10862569" cy="4072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1400" cap="none" spc="0" dirty="0">
                <a:solidFill>
                  <a:schemeClr val="tx1"/>
                </a:solidFill>
                <a:latin typeface="+mn-lt"/>
              </a:rPr>
              <a:t>Установление функциональной зоны специализированной общественной застройки (ОД2) и отображения территории объекта культурного наследия федерального значения - памятника археологии «Поселение Лебеди 5»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F59E8C9F-F44B-4EA8-9722-6A9E24768E34}"/>
              </a:ext>
            </a:extLst>
          </p:cNvPr>
          <p:cNvSpPr txBox="1">
            <a:spLocks/>
          </p:cNvSpPr>
          <p:nvPr/>
        </p:nvSpPr>
        <p:spPr>
          <a:xfrm>
            <a:off x="838202" y="1022603"/>
            <a:ext cx="10515600" cy="40723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dirty="0"/>
              <a:t>Было		   	     	                           Стало</a:t>
            </a:r>
          </a:p>
        </p:txBody>
      </p:sp>
      <p:sp>
        <p:nvSpPr>
          <p:cNvPr id="10" name="Заголовок 1">
            <a:extLst>
              <a:ext uri="{FF2B5EF4-FFF2-40B4-BE49-F238E27FC236}">
                <a16:creationId xmlns:a16="http://schemas.microsoft.com/office/drawing/2014/main" id="{A97CB8D5-5D7E-4A84-A1EE-87D3CDF88B97}"/>
              </a:ext>
            </a:extLst>
          </p:cNvPr>
          <p:cNvSpPr txBox="1">
            <a:spLocks/>
          </p:cNvSpPr>
          <p:nvPr/>
        </p:nvSpPr>
        <p:spPr>
          <a:xfrm>
            <a:off x="838202" y="221942"/>
            <a:ext cx="10862569" cy="40723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 kern="1200" cap="all" spc="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chemeClr val="bg1"/>
                </a:solidFill>
                <a:latin typeface="Franklin Gothic Medium" pitchFamily="34" charset="0"/>
              </a:defRPr>
            </a:lvl9pPr>
          </a:lstStyle>
          <a:p>
            <a:r>
              <a:rPr lang="ru-RU" sz="2500" cap="none" spc="0" dirty="0">
                <a:solidFill>
                  <a:schemeClr val="tx1"/>
                </a:solidFill>
              </a:rPr>
              <a:t>Промышленновское МО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A9215183-A33E-4AB1-9A66-8DBDED017F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1291" y="1704587"/>
            <a:ext cx="4115550" cy="4429884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225788F-ADA7-4F3A-A801-4879E1BF47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0770" y="1704587"/>
            <a:ext cx="4683503" cy="4429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5174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2035</TotalTime>
  <Words>268</Words>
  <Application>Microsoft Office PowerPoint</Application>
  <PresentationFormat>Широкоэкранный</PresentationFormat>
  <Paragraphs>24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r5</dc:creator>
  <cp:lastModifiedBy>R5</cp:lastModifiedBy>
  <cp:revision>163</cp:revision>
  <dcterms:created xsi:type="dcterms:W3CDTF">2021-11-19T02:28:09Z</dcterms:created>
  <dcterms:modified xsi:type="dcterms:W3CDTF">2024-10-03T09:47:22Z</dcterms:modified>
</cp:coreProperties>
</file>